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8" r:id="rId2"/>
    <p:sldId id="259" r:id="rId3"/>
    <p:sldId id="262" r:id="rId4"/>
    <p:sldId id="260" r:id="rId5"/>
    <p:sldId id="263" r:id="rId6"/>
    <p:sldId id="261" r:id="rId7"/>
    <p:sldId id="264" r:id="rId8"/>
    <p:sldId id="265" r:id="rId9"/>
    <p:sldId id="266" r:id="rId10"/>
    <p:sldId id="267" r:id="rId11"/>
    <p:sldId id="268" r:id="rId12"/>
    <p:sldId id="269" r:id="rId13"/>
    <p:sldId id="270" r:id="rId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90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01DA76-7842-4D3C-8883-AFB6689E4176}" type="doc">
      <dgm:prSet loTypeId="urn:microsoft.com/office/officeart/2011/layout/ThemePictureAccent" loCatId="picture" qsTypeId="urn:microsoft.com/office/officeart/2005/8/quickstyle/3d9" qsCatId="3D" csTypeId="urn:microsoft.com/office/officeart/2005/8/colors/accent1_2" csCatId="accent1" phldr="1"/>
      <dgm:spPr/>
      <dgm:t>
        <a:bodyPr/>
        <a:lstStyle/>
        <a:p>
          <a:endParaRPr lang="fr-BE"/>
        </a:p>
      </dgm:t>
    </dgm:pt>
    <dgm:pt modelId="{C0ED3099-FF31-4348-AE94-9FC25154757A}">
      <dgm:prSet phldrT="[Texte]"/>
      <dgm:spPr/>
      <dgm:t>
        <a:bodyPr/>
        <a:lstStyle/>
        <a:p>
          <a:r>
            <a:rPr lang="fr-BE" dirty="0" smtClean="0"/>
            <a:t> </a:t>
          </a:r>
          <a:endParaRPr lang="fr-BE" dirty="0"/>
        </a:p>
      </dgm:t>
    </dgm:pt>
    <dgm:pt modelId="{FAF88845-C506-43E6-9C0B-ED784EA9B4A6}" type="parTrans" cxnId="{B64B5108-E245-4E67-A4F7-F1C943F00988}">
      <dgm:prSet/>
      <dgm:spPr/>
      <dgm:t>
        <a:bodyPr/>
        <a:lstStyle/>
        <a:p>
          <a:endParaRPr lang="fr-BE"/>
        </a:p>
      </dgm:t>
    </dgm:pt>
    <dgm:pt modelId="{8EDFA273-5FCF-432D-8EF7-C0862B5127C3}" type="sibTrans" cxnId="{B64B5108-E245-4E67-A4F7-F1C943F00988}">
      <dgm:prSet/>
      <dgm:spPr/>
      <dgm:t>
        <a:bodyPr/>
        <a:lstStyle/>
        <a:p>
          <a:endParaRPr lang="fr-BE"/>
        </a:p>
      </dgm:t>
    </dgm:pt>
    <dgm:pt modelId="{350CE8FE-DEBB-4D0F-BC6B-AE18F57F8C0A}">
      <dgm:prSet phldrT="[Texte]"/>
      <dgm:spPr/>
      <dgm:t>
        <a:bodyPr/>
        <a:lstStyle/>
        <a:p>
          <a:r>
            <a:rPr lang="fr-BE" dirty="0" smtClean="0"/>
            <a:t> </a:t>
          </a:r>
          <a:endParaRPr lang="fr-BE" dirty="0"/>
        </a:p>
      </dgm:t>
    </dgm:pt>
    <dgm:pt modelId="{2C5D59D3-E20B-4B1D-AF70-889C2FDC03D9}" type="parTrans" cxnId="{35713D18-4475-4902-B739-EAAF71375277}">
      <dgm:prSet/>
      <dgm:spPr/>
      <dgm:t>
        <a:bodyPr/>
        <a:lstStyle/>
        <a:p>
          <a:endParaRPr lang="fr-BE"/>
        </a:p>
      </dgm:t>
    </dgm:pt>
    <dgm:pt modelId="{A28A5823-25E0-469D-8310-C01738A382D2}" type="sibTrans" cxnId="{35713D18-4475-4902-B739-EAAF71375277}">
      <dgm:prSet/>
      <dgm:spPr/>
      <dgm:t>
        <a:bodyPr/>
        <a:lstStyle/>
        <a:p>
          <a:endParaRPr lang="fr-BE"/>
        </a:p>
      </dgm:t>
    </dgm:pt>
    <dgm:pt modelId="{41D9173B-4144-4CC8-BF60-156B4F7B8827}">
      <dgm:prSet phldrT="[Texte]"/>
      <dgm:spPr/>
      <dgm:t>
        <a:bodyPr/>
        <a:lstStyle/>
        <a:p>
          <a:r>
            <a:rPr lang="fr-BE" dirty="0" smtClean="0"/>
            <a:t> </a:t>
          </a:r>
          <a:endParaRPr lang="fr-BE" dirty="0"/>
        </a:p>
      </dgm:t>
    </dgm:pt>
    <dgm:pt modelId="{CE0BD02A-DA87-4740-88C6-BC674255B5BB}" type="parTrans" cxnId="{5658E6EB-CEE0-4F2A-805B-38BE1D52F48C}">
      <dgm:prSet/>
      <dgm:spPr/>
      <dgm:t>
        <a:bodyPr/>
        <a:lstStyle/>
        <a:p>
          <a:endParaRPr lang="fr-BE"/>
        </a:p>
      </dgm:t>
    </dgm:pt>
    <dgm:pt modelId="{B7427793-0FFE-473A-A72E-C28637F37A1C}" type="sibTrans" cxnId="{5658E6EB-CEE0-4F2A-805B-38BE1D52F48C}">
      <dgm:prSet/>
      <dgm:spPr/>
      <dgm:t>
        <a:bodyPr/>
        <a:lstStyle/>
        <a:p>
          <a:endParaRPr lang="fr-BE"/>
        </a:p>
      </dgm:t>
    </dgm:pt>
    <dgm:pt modelId="{C20443B7-E001-433E-8F2A-1D1CFF87098F}">
      <dgm:prSet phldrT="[Texte]"/>
      <dgm:spPr/>
      <dgm:t>
        <a:bodyPr/>
        <a:lstStyle/>
        <a:p>
          <a:r>
            <a:rPr lang="fr-BE" dirty="0" smtClean="0"/>
            <a:t> </a:t>
          </a:r>
          <a:endParaRPr lang="fr-BE" dirty="0"/>
        </a:p>
      </dgm:t>
    </dgm:pt>
    <dgm:pt modelId="{0FA69A6A-B35D-4577-BB6A-290E34648C03}" type="parTrans" cxnId="{D13A04F4-647B-4FE6-9DE1-BBD14640BA58}">
      <dgm:prSet/>
      <dgm:spPr/>
      <dgm:t>
        <a:bodyPr/>
        <a:lstStyle/>
        <a:p>
          <a:endParaRPr lang="fr-BE"/>
        </a:p>
      </dgm:t>
    </dgm:pt>
    <dgm:pt modelId="{0752EF95-5D04-4283-A0B5-33EB90EDCE53}" type="sibTrans" cxnId="{D13A04F4-647B-4FE6-9DE1-BBD14640BA58}">
      <dgm:prSet/>
      <dgm:spPr/>
      <dgm:t>
        <a:bodyPr/>
        <a:lstStyle/>
        <a:p>
          <a:endParaRPr lang="fr-BE"/>
        </a:p>
      </dgm:t>
    </dgm:pt>
    <dgm:pt modelId="{0FD88E66-F720-494F-9B8D-58C680244875}">
      <dgm:prSet phldrT="[Texte]"/>
      <dgm:spPr/>
      <dgm:t>
        <a:bodyPr/>
        <a:lstStyle/>
        <a:p>
          <a:r>
            <a:rPr lang="fr-BE" dirty="0" smtClean="0"/>
            <a:t> </a:t>
          </a:r>
          <a:endParaRPr lang="fr-BE" dirty="0"/>
        </a:p>
      </dgm:t>
    </dgm:pt>
    <dgm:pt modelId="{41E29D81-85B2-4012-A193-B35D351E85D7}" type="parTrans" cxnId="{824E55C3-3D30-4E6B-84FF-EC4AD7667D96}">
      <dgm:prSet/>
      <dgm:spPr/>
      <dgm:t>
        <a:bodyPr/>
        <a:lstStyle/>
        <a:p>
          <a:endParaRPr lang="fr-BE"/>
        </a:p>
      </dgm:t>
    </dgm:pt>
    <dgm:pt modelId="{624D57D7-E75F-4FA9-A980-6B0FB4293897}" type="sibTrans" cxnId="{824E55C3-3D30-4E6B-84FF-EC4AD7667D96}">
      <dgm:prSet/>
      <dgm:spPr/>
      <dgm:t>
        <a:bodyPr/>
        <a:lstStyle/>
        <a:p>
          <a:endParaRPr lang="fr-BE"/>
        </a:p>
      </dgm:t>
    </dgm:pt>
    <dgm:pt modelId="{6316007F-307C-4D3B-92D6-6028491C645F}">
      <dgm:prSet phldrT="[Texte]"/>
      <dgm:spPr/>
      <dgm:t>
        <a:bodyPr/>
        <a:lstStyle/>
        <a:p>
          <a:r>
            <a:rPr lang="fr-BE" dirty="0" smtClean="0"/>
            <a:t> </a:t>
          </a:r>
          <a:endParaRPr lang="fr-BE" dirty="0"/>
        </a:p>
      </dgm:t>
    </dgm:pt>
    <dgm:pt modelId="{07C52DC1-58FB-41BA-A9A6-3C769868DB2F}" type="sibTrans" cxnId="{57118497-DEB7-4D46-A19B-0C724D9B24CC}">
      <dgm:prSet/>
      <dgm:spPr/>
      <dgm:t>
        <a:bodyPr/>
        <a:lstStyle/>
        <a:p>
          <a:endParaRPr lang="fr-BE"/>
        </a:p>
      </dgm:t>
    </dgm:pt>
    <dgm:pt modelId="{3D401FD7-09AB-46F4-865E-C7F75107BF3B}" type="parTrans" cxnId="{57118497-DEB7-4D46-A19B-0C724D9B24CC}">
      <dgm:prSet/>
      <dgm:spPr/>
      <dgm:t>
        <a:bodyPr/>
        <a:lstStyle/>
        <a:p>
          <a:endParaRPr lang="fr-BE"/>
        </a:p>
      </dgm:t>
    </dgm:pt>
    <dgm:pt modelId="{9F86526E-2962-424C-ADA8-F27B82447A4C}" type="pres">
      <dgm:prSet presAssocID="{4E01DA76-7842-4D3C-8883-AFB6689E4176}" presName="Name0" presStyleCnt="0">
        <dgm:presLayoutVars>
          <dgm:chMax val="6"/>
          <dgm:chPref val="6"/>
          <dgm:dir/>
        </dgm:presLayoutVars>
      </dgm:prSet>
      <dgm:spPr/>
    </dgm:pt>
    <dgm:pt modelId="{197A8EA7-D593-4D83-8438-C270B5518D45}" type="pres">
      <dgm:prSet presAssocID="{6316007F-307C-4D3B-92D6-6028491C645F}" presName="Image1" presStyleCnt="0"/>
      <dgm:spPr/>
    </dgm:pt>
    <dgm:pt modelId="{7B6B47E9-64E8-4745-A2CB-6C6A29D77084}" type="pres">
      <dgm:prSet presAssocID="{6316007F-307C-4D3B-92D6-6028491C645F}" presName="Image" presStyleLbl="alignImgPlace1" presStyleIdx="0" presStyleCnt="6" custLinFactNeighborX="968" custLinFactNeighborY="144"/>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dgm:spPr>
    </dgm:pt>
    <dgm:pt modelId="{D2BD2E73-72F9-463D-BB79-F77EEDE3CD3D}" type="pres">
      <dgm:prSet presAssocID="{6316007F-307C-4D3B-92D6-6028491C645F}" presName="Accent1" presStyleCnt="0"/>
      <dgm:spPr/>
    </dgm:pt>
    <dgm:pt modelId="{BA85797A-1F40-44EF-B921-3F5F60DF3976}" type="pres">
      <dgm:prSet presAssocID="{6316007F-307C-4D3B-92D6-6028491C645F}" presName="Accent" presStyleLbl="parChTrans1D1" presStyleIdx="0" presStyleCnt="6"/>
      <dgm:spPr/>
    </dgm:pt>
    <dgm:pt modelId="{51BC5D5A-1A74-440F-B23D-E8DEB6E68863}" type="pres">
      <dgm:prSet presAssocID="{6316007F-307C-4D3B-92D6-6028491C645F}" presName="Text1" presStyleLbl="alignImgPlace1" presStyleIdx="0" presStyleCnt="6">
        <dgm:presLayoutVars>
          <dgm:chMax val="0"/>
          <dgm:chPref val="0"/>
          <dgm:bulletEnabled val="1"/>
        </dgm:presLayoutVars>
      </dgm:prSet>
      <dgm:spPr/>
      <dgm:t>
        <a:bodyPr/>
        <a:lstStyle/>
        <a:p>
          <a:endParaRPr lang="fr-BE"/>
        </a:p>
      </dgm:t>
    </dgm:pt>
    <dgm:pt modelId="{A79124E0-7443-46B2-A43D-CF1DF08AB6F5}" type="pres">
      <dgm:prSet presAssocID="{C0ED3099-FF31-4348-AE94-9FC25154757A}" presName="Image2" presStyleCnt="0"/>
      <dgm:spPr/>
    </dgm:pt>
    <dgm:pt modelId="{4528C401-A62D-423D-88B4-12700F7BEADD}" type="pres">
      <dgm:prSet presAssocID="{C0ED3099-FF31-4348-AE94-9FC25154757A}" presName="Image" presStyleLbl="alignImgPlace1" presStyleIdx="1" presStyleCnt="6" custScaleX="101915" custLinFactNeighborX="-3474" custLinFactNeighborY="-3553">
        <dgm:style>
          <a:lnRef idx="3">
            <a:schemeClr val="lt1"/>
          </a:lnRef>
          <a:fillRef idx="1">
            <a:schemeClr val="accent2"/>
          </a:fillRef>
          <a:effectRef idx="1">
            <a:schemeClr val="accent2"/>
          </a:effectRef>
          <a:fontRef idx="minor">
            <a:schemeClr val="lt1"/>
          </a:fontRef>
        </dgm:style>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64000" r="-64000"/>
          </a:stretch>
        </a:blipFill>
        <a:ln>
          <a:noFill/>
        </a:ln>
      </dgm:spPr>
    </dgm:pt>
    <dgm:pt modelId="{9DA65CC2-A2CA-4652-8130-997B918F03A0}" type="pres">
      <dgm:prSet presAssocID="{C0ED3099-FF31-4348-AE94-9FC25154757A}" presName="Accent2" presStyleCnt="0"/>
      <dgm:spPr/>
    </dgm:pt>
    <dgm:pt modelId="{FF7D4B95-0358-47A6-AF0F-0819ABDD63B4}" type="pres">
      <dgm:prSet presAssocID="{C0ED3099-FF31-4348-AE94-9FC25154757A}" presName="Accent" presStyleLbl="parChTrans1D1" presStyleIdx="1" presStyleCnt="6"/>
      <dgm:spPr/>
    </dgm:pt>
    <dgm:pt modelId="{2E74A0F8-492C-4C3F-B974-247590C0274E}" type="pres">
      <dgm:prSet presAssocID="{C0ED3099-FF31-4348-AE94-9FC25154757A}" presName="Text2" presStyleLbl="alignImgPlace1" presStyleIdx="1" presStyleCnt="6">
        <dgm:presLayoutVars>
          <dgm:chMax val="0"/>
          <dgm:chPref val="0"/>
          <dgm:bulletEnabled val="1"/>
        </dgm:presLayoutVars>
      </dgm:prSet>
      <dgm:spPr/>
    </dgm:pt>
    <dgm:pt modelId="{8384A3FD-C750-4EF6-BBA5-95748203F1F6}" type="pres">
      <dgm:prSet presAssocID="{350CE8FE-DEBB-4D0F-BC6B-AE18F57F8C0A}" presName="Image3" presStyleCnt="0"/>
      <dgm:spPr/>
    </dgm:pt>
    <dgm:pt modelId="{A10DA729-893E-48EF-B095-55822F9899D8}" type="pres">
      <dgm:prSet presAssocID="{350CE8FE-DEBB-4D0F-BC6B-AE18F57F8C0A}" presName="Image" presStyleLbl="align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50B75724-29AF-4C12-B718-9A534100EAD6}" type="pres">
      <dgm:prSet presAssocID="{350CE8FE-DEBB-4D0F-BC6B-AE18F57F8C0A}" presName="Accent3" presStyleCnt="0"/>
      <dgm:spPr/>
    </dgm:pt>
    <dgm:pt modelId="{B75719B4-43B0-418C-BAFF-670162610AEB}" type="pres">
      <dgm:prSet presAssocID="{350CE8FE-DEBB-4D0F-BC6B-AE18F57F8C0A}" presName="Accent" presStyleLbl="parChTrans1D1" presStyleIdx="2" presStyleCnt="6"/>
      <dgm:spPr/>
    </dgm:pt>
    <dgm:pt modelId="{A9297F5E-BB6A-42AB-9A11-38728FDEF37B}" type="pres">
      <dgm:prSet presAssocID="{350CE8FE-DEBB-4D0F-BC6B-AE18F57F8C0A}" presName="Text3" presStyleLbl="alignImgPlace1" presStyleIdx="2" presStyleCnt="6">
        <dgm:presLayoutVars>
          <dgm:chMax val="0"/>
          <dgm:chPref val="0"/>
          <dgm:bulletEnabled val="1"/>
        </dgm:presLayoutVars>
      </dgm:prSet>
      <dgm:spPr/>
    </dgm:pt>
    <dgm:pt modelId="{7221EBF2-EE72-46D0-9E3B-02714B867BAD}" type="pres">
      <dgm:prSet presAssocID="{41D9173B-4144-4CC8-BF60-156B4F7B8827}" presName="Image4" presStyleCnt="0"/>
      <dgm:spPr/>
    </dgm:pt>
    <dgm:pt modelId="{4EE89DCB-A63D-4272-A064-0D613F018B2A}" type="pres">
      <dgm:prSet presAssocID="{41D9173B-4144-4CC8-BF60-156B4F7B8827}" presName="Image" presStyleLbl="alignImgPlace1" presStyleIdx="3" presStyleCnt="6" custLinFactNeighborX="-13007" custLinFactNeighborY="24987"/>
      <dgm:spPr>
        <a:blipFill>
          <a:blip xmlns:r="http://schemas.openxmlformats.org/officeDocument/2006/relationships" r:embed="rId4">
            <a:extLst>
              <a:ext uri="{28A0092B-C50C-407E-A947-70E740481C1C}">
                <a14:useLocalDpi xmlns:a14="http://schemas.microsoft.com/office/drawing/2010/main" val="0"/>
              </a:ext>
            </a:extLst>
          </a:blip>
          <a:srcRect/>
          <a:stretch>
            <a:fillRect l="-58000" r="-58000"/>
          </a:stretch>
        </a:blipFill>
      </dgm:spPr>
    </dgm:pt>
    <dgm:pt modelId="{FB60A044-590F-4B58-A351-DBE46AEE0340}" type="pres">
      <dgm:prSet presAssocID="{41D9173B-4144-4CC8-BF60-156B4F7B8827}" presName="Accent4" presStyleCnt="0"/>
      <dgm:spPr/>
    </dgm:pt>
    <dgm:pt modelId="{01B42960-9E9A-40B0-A459-098207F7B48E}" type="pres">
      <dgm:prSet presAssocID="{41D9173B-4144-4CC8-BF60-156B4F7B8827}" presName="Accent" presStyleLbl="parChTrans1D1" presStyleIdx="3" presStyleCnt="6"/>
      <dgm:spPr/>
    </dgm:pt>
    <dgm:pt modelId="{1A573471-8F10-44D9-83C9-AB963C4EBADB}" type="pres">
      <dgm:prSet presAssocID="{41D9173B-4144-4CC8-BF60-156B4F7B8827}" presName="Text4" presStyleLbl="alignImgPlace1" presStyleIdx="3" presStyleCnt="6">
        <dgm:presLayoutVars>
          <dgm:chMax val="0"/>
          <dgm:chPref val="0"/>
          <dgm:bulletEnabled val="1"/>
        </dgm:presLayoutVars>
      </dgm:prSet>
      <dgm:spPr/>
    </dgm:pt>
    <dgm:pt modelId="{BFF98B93-6232-4304-9725-91446B57DFDF}" type="pres">
      <dgm:prSet presAssocID="{C20443B7-E001-433E-8F2A-1D1CFF87098F}" presName="Image5" presStyleCnt="0"/>
      <dgm:spPr/>
    </dgm:pt>
    <dgm:pt modelId="{977D0484-E4EA-4C65-B96F-9F73D8F3A8EB}" type="pres">
      <dgm:prSet presAssocID="{C20443B7-E001-433E-8F2A-1D1CFF87098F}" presName="Image" presStyleLbl="alignImgPlace1" presStyleIdx="4" presStyleCnt="6" custLinFactNeighborX="-15481" custLinFactNeighborY="38362"/>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a:noFill/>
        </a:ln>
      </dgm:spPr>
    </dgm:pt>
    <dgm:pt modelId="{6C45A6C6-DFA2-4001-86F8-CCFCB65E8AFD}" type="pres">
      <dgm:prSet presAssocID="{C20443B7-E001-433E-8F2A-1D1CFF87098F}" presName="Accent5" presStyleCnt="0"/>
      <dgm:spPr/>
    </dgm:pt>
    <dgm:pt modelId="{A0B1E57C-2410-4671-9697-D99310CF56F5}" type="pres">
      <dgm:prSet presAssocID="{C20443B7-E001-433E-8F2A-1D1CFF87098F}" presName="Accent" presStyleLbl="parChTrans1D1" presStyleIdx="4" presStyleCnt="6"/>
      <dgm:spPr>
        <a:ln>
          <a:noFill/>
        </a:ln>
      </dgm:spPr>
    </dgm:pt>
    <dgm:pt modelId="{68EEDDCE-C964-4C2A-A678-04E7FE5EF32D}" type="pres">
      <dgm:prSet presAssocID="{C20443B7-E001-433E-8F2A-1D1CFF87098F}" presName="Text5" presStyleLbl="alignImgPlace1" presStyleIdx="4" presStyleCnt="6">
        <dgm:presLayoutVars>
          <dgm:chMax val="0"/>
          <dgm:chPref val="0"/>
          <dgm:bulletEnabled val="1"/>
        </dgm:presLayoutVars>
      </dgm:prSet>
      <dgm:spPr/>
    </dgm:pt>
    <dgm:pt modelId="{647D0055-AD12-41D2-A414-EC2E01D314F8}" type="pres">
      <dgm:prSet presAssocID="{0FD88E66-F720-494F-9B8D-58C680244875}" presName="Image6" presStyleCnt="0"/>
      <dgm:spPr/>
    </dgm:pt>
    <dgm:pt modelId="{54591845-03BD-43BB-B54F-F556E5C3FCCE}" type="pres">
      <dgm:prSet presAssocID="{0FD88E66-F720-494F-9B8D-58C680244875}" presName="Image" presStyleLbl="align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dgm:spPr>
    </dgm:pt>
    <dgm:pt modelId="{7CC1D004-5517-4230-ACE4-4C3D0FB3CBAD}" type="pres">
      <dgm:prSet presAssocID="{0FD88E66-F720-494F-9B8D-58C680244875}" presName="Accent6" presStyleCnt="0"/>
      <dgm:spPr/>
    </dgm:pt>
    <dgm:pt modelId="{03317AFD-1874-416A-BC7A-D0421F7ED7D5}" type="pres">
      <dgm:prSet presAssocID="{0FD88E66-F720-494F-9B8D-58C680244875}" presName="Accent" presStyleLbl="parChTrans1D1" presStyleIdx="5" presStyleCnt="6"/>
      <dgm:spPr/>
    </dgm:pt>
    <dgm:pt modelId="{F56A810C-923C-405B-8FA8-313D152E738E}" type="pres">
      <dgm:prSet presAssocID="{0FD88E66-F720-494F-9B8D-58C680244875}" presName="Text6" presStyleLbl="alignImgPlace1" presStyleIdx="5" presStyleCnt="6">
        <dgm:presLayoutVars>
          <dgm:chMax val="0"/>
          <dgm:chPref val="0"/>
          <dgm:bulletEnabled val="1"/>
        </dgm:presLayoutVars>
      </dgm:prSet>
      <dgm:spPr/>
    </dgm:pt>
  </dgm:ptLst>
  <dgm:cxnLst>
    <dgm:cxn modelId="{824E55C3-3D30-4E6B-84FF-EC4AD7667D96}" srcId="{4E01DA76-7842-4D3C-8883-AFB6689E4176}" destId="{0FD88E66-F720-494F-9B8D-58C680244875}" srcOrd="5" destOrd="0" parTransId="{41E29D81-85B2-4012-A193-B35D351E85D7}" sibTransId="{624D57D7-E75F-4FA9-A980-6B0FB4293897}"/>
    <dgm:cxn modelId="{B64B5108-E245-4E67-A4F7-F1C943F00988}" srcId="{4E01DA76-7842-4D3C-8883-AFB6689E4176}" destId="{C0ED3099-FF31-4348-AE94-9FC25154757A}" srcOrd="1" destOrd="0" parTransId="{FAF88845-C506-43E6-9C0B-ED784EA9B4A6}" sibTransId="{8EDFA273-5FCF-432D-8EF7-C0862B5127C3}"/>
    <dgm:cxn modelId="{BD5553FC-0981-4673-A8F1-E7AF949B180D}" type="presOf" srcId="{41D9173B-4144-4CC8-BF60-156B4F7B8827}" destId="{1A573471-8F10-44D9-83C9-AB963C4EBADB}" srcOrd="0" destOrd="0" presId="urn:microsoft.com/office/officeart/2011/layout/ThemePictureAccent"/>
    <dgm:cxn modelId="{D13A04F4-647B-4FE6-9DE1-BBD14640BA58}" srcId="{4E01DA76-7842-4D3C-8883-AFB6689E4176}" destId="{C20443B7-E001-433E-8F2A-1D1CFF87098F}" srcOrd="4" destOrd="0" parTransId="{0FA69A6A-B35D-4577-BB6A-290E34648C03}" sibTransId="{0752EF95-5D04-4283-A0B5-33EB90EDCE53}"/>
    <dgm:cxn modelId="{74BA9A80-47CA-455F-8040-1491596C4064}" type="presOf" srcId="{4E01DA76-7842-4D3C-8883-AFB6689E4176}" destId="{9F86526E-2962-424C-ADA8-F27B82447A4C}" srcOrd="0" destOrd="0" presId="urn:microsoft.com/office/officeart/2011/layout/ThemePictureAccent"/>
    <dgm:cxn modelId="{0731FE2F-D164-4B97-A1C0-02A394158430}" type="presOf" srcId="{C0ED3099-FF31-4348-AE94-9FC25154757A}" destId="{2E74A0F8-492C-4C3F-B974-247590C0274E}" srcOrd="0" destOrd="0" presId="urn:microsoft.com/office/officeart/2011/layout/ThemePictureAccent"/>
    <dgm:cxn modelId="{14525130-0D78-4699-A5A0-FACEE5B62B4E}" type="presOf" srcId="{6316007F-307C-4D3B-92D6-6028491C645F}" destId="{51BC5D5A-1A74-440F-B23D-E8DEB6E68863}" srcOrd="0" destOrd="0" presId="urn:microsoft.com/office/officeart/2011/layout/ThemePictureAccent"/>
    <dgm:cxn modelId="{57118497-DEB7-4D46-A19B-0C724D9B24CC}" srcId="{4E01DA76-7842-4D3C-8883-AFB6689E4176}" destId="{6316007F-307C-4D3B-92D6-6028491C645F}" srcOrd="0" destOrd="0" parTransId="{3D401FD7-09AB-46F4-865E-C7F75107BF3B}" sibTransId="{07C52DC1-58FB-41BA-A9A6-3C769868DB2F}"/>
    <dgm:cxn modelId="{35713D18-4475-4902-B739-EAAF71375277}" srcId="{4E01DA76-7842-4D3C-8883-AFB6689E4176}" destId="{350CE8FE-DEBB-4D0F-BC6B-AE18F57F8C0A}" srcOrd="2" destOrd="0" parTransId="{2C5D59D3-E20B-4B1D-AF70-889C2FDC03D9}" sibTransId="{A28A5823-25E0-469D-8310-C01738A382D2}"/>
    <dgm:cxn modelId="{96CDACF0-925D-4318-B93E-33B45F3D953E}" type="presOf" srcId="{0FD88E66-F720-494F-9B8D-58C680244875}" destId="{F56A810C-923C-405B-8FA8-313D152E738E}" srcOrd="0" destOrd="0" presId="urn:microsoft.com/office/officeart/2011/layout/ThemePictureAccent"/>
    <dgm:cxn modelId="{E7015EF1-A6A9-4CA8-ABC5-D15D94C60772}" type="presOf" srcId="{350CE8FE-DEBB-4D0F-BC6B-AE18F57F8C0A}" destId="{A9297F5E-BB6A-42AB-9A11-38728FDEF37B}" srcOrd="0" destOrd="0" presId="urn:microsoft.com/office/officeart/2011/layout/ThemePictureAccent"/>
    <dgm:cxn modelId="{5658E6EB-CEE0-4F2A-805B-38BE1D52F48C}" srcId="{4E01DA76-7842-4D3C-8883-AFB6689E4176}" destId="{41D9173B-4144-4CC8-BF60-156B4F7B8827}" srcOrd="3" destOrd="0" parTransId="{CE0BD02A-DA87-4740-88C6-BC674255B5BB}" sibTransId="{B7427793-0FFE-473A-A72E-C28637F37A1C}"/>
    <dgm:cxn modelId="{5EB88022-44CF-40A3-829D-4EB0522F331A}" type="presOf" srcId="{C20443B7-E001-433E-8F2A-1D1CFF87098F}" destId="{68EEDDCE-C964-4C2A-A678-04E7FE5EF32D}" srcOrd="0" destOrd="0" presId="urn:microsoft.com/office/officeart/2011/layout/ThemePictureAccent"/>
    <dgm:cxn modelId="{E5470BE7-C0AC-44AA-89E9-3DAE4FE1BBAD}" type="presParOf" srcId="{9F86526E-2962-424C-ADA8-F27B82447A4C}" destId="{197A8EA7-D593-4D83-8438-C270B5518D45}" srcOrd="0" destOrd="0" presId="urn:microsoft.com/office/officeart/2011/layout/ThemePictureAccent"/>
    <dgm:cxn modelId="{CC4165E2-F6DD-4B37-B8D5-C15830A5B0AA}" type="presParOf" srcId="{197A8EA7-D593-4D83-8438-C270B5518D45}" destId="{7B6B47E9-64E8-4745-A2CB-6C6A29D77084}" srcOrd="0" destOrd="0" presId="urn:microsoft.com/office/officeart/2011/layout/ThemePictureAccent"/>
    <dgm:cxn modelId="{03699266-3851-47D6-9EE5-7D1C2A8E0360}" type="presParOf" srcId="{9F86526E-2962-424C-ADA8-F27B82447A4C}" destId="{D2BD2E73-72F9-463D-BB79-F77EEDE3CD3D}" srcOrd="1" destOrd="0" presId="urn:microsoft.com/office/officeart/2011/layout/ThemePictureAccent"/>
    <dgm:cxn modelId="{F8DBC3EE-8B6C-4A9C-9651-BF1A843CFEDD}" type="presParOf" srcId="{D2BD2E73-72F9-463D-BB79-F77EEDE3CD3D}" destId="{BA85797A-1F40-44EF-B921-3F5F60DF3976}" srcOrd="0" destOrd="0" presId="urn:microsoft.com/office/officeart/2011/layout/ThemePictureAccent"/>
    <dgm:cxn modelId="{A3BA5B02-461E-4266-8AAB-E1D52945877E}" type="presParOf" srcId="{9F86526E-2962-424C-ADA8-F27B82447A4C}" destId="{51BC5D5A-1A74-440F-B23D-E8DEB6E68863}" srcOrd="2" destOrd="0" presId="urn:microsoft.com/office/officeart/2011/layout/ThemePictureAccent"/>
    <dgm:cxn modelId="{36D42700-5F30-4524-8CF0-E217DD85F212}" type="presParOf" srcId="{9F86526E-2962-424C-ADA8-F27B82447A4C}" destId="{A79124E0-7443-46B2-A43D-CF1DF08AB6F5}" srcOrd="3" destOrd="0" presId="urn:microsoft.com/office/officeart/2011/layout/ThemePictureAccent"/>
    <dgm:cxn modelId="{4C7A6F4D-205F-4776-B16C-ECC49A122A69}" type="presParOf" srcId="{A79124E0-7443-46B2-A43D-CF1DF08AB6F5}" destId="{4528C401-A62D-423D-88B4-12700F7BEADD}" srcOrd="0" destOrd="0" presId="urn:microsoft.com/office/officeart/2011/layout/ThemePictureAccent"/>
    <dgm:cxn modelId="{F574137E-321A-4EBB-ADA0-600C88A2D42D}" type="presParOf" srcId="{9F86526E-2962-424C-ADA8-F27B82447A4C}" destId="{9DA65CC2-A2CA-4652-8130-997B918F03A0}" srcOrd="4" destOrd="0" presId="urn:microsoft.com/office/officeart/2011/layout/ThemePictureAccent"/>
    <dgm:cxn modelId="{0841C807-4BC7-4BFA-B9EB-F49ECD050B7C}" type="presParOf" srcId="{9DA65CC2-A2CA-4652-8130-997B918F03A0}" destId="{FF7D4B95-0358-47A6-AF0F-0819ABDD63B4}" srcOrd="0" destOrd="0" presId="urn:microsoft.com/office/officeart/2011/layout/ThemePictureAccent"/>
    <dgm:cxn modelId="{0695B288-DE7A-40F4-8552-B348872BE764}" type="presParOf" srcId="{9F86526E-2962-424C-ADA8-F27B82447A4C}" destId="{2E74A0F8-492C-4C3F-B974-247590C0274E}" srcOrd="5" destOrd="0" presId="urn:microsoft.com/office/officeart/2011/layout/ThemePictureAccent"/>
    <dgm:cxn modelId="{13EE1465-9181-48F5-A155-E9E2C29575B4}" type="presParOf" srcId="{9F86526E-2962-424C-ADA8-F27B82447A4C}" destId="{8384A3FD-C750-4EF6-BBA5-95748203F1F6}" srcOrd="6" destOrd="0" presId="urn:microsoft.com/office/officeart/2011/layout/ThemePictureAccent"/>
    <dgm:cxn modelId="{145A2E3A-391A-4549-AFDC-E99D62C4FE83}" type="presParOf" srcId="{8384A3FD-C750-4EF6-BBA5-95748203F1F6}" destId="{A10DA729-893E-48EF-B095-55822F9899D8}" srcOrd="0" destOrd="0" presId="urn:microsoft.com/office/officeart/2011/layout/ThemePictureAccent"/>
    <dgm:cxn modelId="{37DE2C48-6FDC-4224-B0A2-ABAAB0589912}" type="presParOf" srcId="{9F86526E-2962-424C-ADA8-F27B82447A4C}" destId="{50B75724-29AF-4C12-B718-9A534100EAD6}" srcOrd="7" destOrd="0" presId="urn:microsoft.com/office/officeart/2011/layout/ThemePictureAccent"/>
    <dgm:cxn modelId="{49232B3E-688A-47DB-8DC5-192A32ACA77E}" type="presParOf" srcId="{50B75724-29AF-4C12-B718-9A534100EAD6}" destId="{B75719B4-43B0-418C-BAFF-670162610AEB}" srcOrd="0" destOrd="0" presId="urn:microsoft.com/office/officeart/2011/layout/ThemePictureAccent"/>
    <dgm:cxn modelId="{0DB56017-B8F5-44D3-84D5-B7DAE8097657}" type="presParOf" srcId="{9F86526E-2962-424C-ADA8-F27B82447A4C}" destId="{A9297F5E-BB6A-42AB-9A11-38728FDEF37B}" srcOrd="8" destOrd="0" presId="urn:microsoft.com/office/officeart/2011/layout/ThemePictureAccent"/>
    <dgm:cxn modelId="{13BB162E-2B14-4039-9CB8-8E9805C9A29C}" type="presParOf" srcId="{9F86526E-2962-424C-ADA8-F27B82447A4C}" destId="{7221EBF2-EE72-46D0-9E3B-02714B867BAD}" srcOrd="9" destOrd="0" presId="urn:microsoft.com/office/officeart/2011/layout/ThemePictureAccent"/>
    <dgm:cxn modelId="{BF449390-7988-4E2D-90FD-EE3A93F630F5}" type="presParOf" srcId="{7221EBF2-EE72-46D0-9E3B-02714B867BAD}" destId="{4EE89DCB-A63D-4272-A064-0D613F018B2A}" srcOrd="0" destOrd="0" presId="urn:microsoft.com/office/officeart/2011/layout/ThemePictureAccent"/>
    <dgm:cxn modelId="{3A4D2893-A402-42A4-A568-673DD1D30995}" type="presParOf" srcId="{9F86526E-2962-424C-ADA8-F27B82447A4C}" destId="{FB60A044-590F-4B58-A351-DBE46AEE0340}" srcOrd="10" destOrd="0" presId="urn:microsoft.com/office/officeart/2011/layout/ThemePictureAccent"/>
    <dgm:cxn modelId="{3201E972-07B6-4DBC-B94C-E1FC8EC01EC7}" type="presParOf" srcId="{FB60A044-590F-4B58-A351-DBE46AEE0340}" destId="{01B42960-9E9A-40B0-A459-098207F7B48E}" srcOrd="0" destOrd="0" presId="urn:microsoft.com/office/officeart/2011/layout/ThemePictureAccent"/>
    <dgm:cxn modelId="{BDF893E5-AE9B-4761-9C8B-63B80DF54B56}" type="presParOf" srcId="{9F86526E-2962-424C-ADA8-F27B82447A4C}" destId="{1A573471-8F10-44D9-83C9-AB963C4EBADB}" srcOrd="11" destOrd="0" presId="urn:microsoft.com/office/officeart/2011/layout/ThemePictureAccent"/>
    <dgm:cxn modelId="{1669BA30-0A05-4167-AA02-7C6528A403EA}" type="presParOf" srcId="{9F86526E-2962-424C-ADA8-F27B82447A4C}" destId="{BFF98B93-6232-4304-9725-91446B57DFDF}" srcOrd="12" destOrd="0" presId="urn:microsoft.com/office/officeart/2011/layout/ThemePictureAccent"/>
    <dgm:cxn modelId="{EACB64B0-65CC-4A75-B013-52DC2B5DF50D}" type="presParOf" srcId="{BFF98B93-6232-4304-9725-91446B57DFDF}" destId="{977D0484-E4EA-4C65-B96F-9F73D8F3A8EB}" srcOrd="0" destOrd="0" presId="urn:microsoft.com/office/officeart/2011/layout/ThemePictureAccent"/>
    <dgm:cxn modelId="{2BFD2BC5-9FBE-41F4-A271-E540E3CCFB49}" type="presParOf" srcId="{9F86526E-2962-424C-ADA8-F27B82447A4C}" destId="{6C45A6C6-DFA2-4001-86F8-CCFCB65E8AFD}" srcOrd="13" destOrd="0" presId="urn:microsoft.com/office/officeart/2011/layout/ThemePictureAccent"/>
    <dgm:cxn modelId="{87B36C04-9F06-4C1E-A08C-20A755CC658F}" type="presParOf" srcId="{6C45A6C6-DFA2-4001-86F8-CCFCB65E8AFD}" destId="{A0B1E57C-2410-4671-9697-D99310CF56F5}" srcOrd="0" destOrd="0" presId="urn:microsoft.com/office/officeart/2011/layout/ThemePictureAccent"/>
    <dgm:cxn modelId="{D8BB8E7A-97AA-4899-BAB1-19C4E51B81CA}" type="presParOf" srcId="{9F86526E-2962-424C-ADA8-F27B82447A4C}" destId="{68EEDDCE-C964-4C2A-A678-04E7FE5EF32D}" srcOrd="14" destOrd="0" presId="urn:microsoft.com/office/officeart/2011/layout/ThemePictureAccent"/>
    <dgm:cxn modelId="{BB262423-441C-425E-8B16-4419CA84347C}" type="presParOf" srcId="{9F86526E-2962-424C-ADA8-F27B82447A4C}" destId="{647D0055-AD12-41D2-A414-EC2E01D314F8}" srcOrd="15" destOrd="0" presId="urn:microsoft.com/office/officeart/2011/layout/ThemePictureAccent"/>
    <dgm:cxn modelId="{F1BE7631-9922-40DB-B311-7A0629E5DAAC}" type="presParOf" srcId="{647D0055-AD12-41D2-A414-EC2E01D314F8}" destId="{54591845-03BD-43BB-B54F-F556E5C3FCCE}" srcOrd="0" destOrd="0" presId="urn:microsoft.com/office/officeart/2011/layout/ThemePictureAccent"/>
    <dgm:cxn modelId="{74D30755-3F97-4007-9C84-8FAEB28F45A6}" type="presParOf" srcId="{9F86526E-2962-424C-ADA8-F27B82447A4C}" destId="{7CC1D004-5517-4230-ACE4-4C3D0FB3CBAD}" srcOrd="16" destOrd="0" presId="urn:microsoft.com/office/officeart/2011/layout/ThemePictureAccent"/>
    <dgm:cxn modelId="{EC617CD8-240D-4402-ADA8-D2514C59CB40}" type="presParOf" srcId="{7CC1D004-5517-4230-ACE4-4C3D0FB3CBAD}" destId="{03317AFD-1874-416A-BC7A-D0421F7ED7D5}" srcOrd="0" destOrd="0" presId="urn:microsoft.com/office/officeart/2011/layout/ThemePictureAccent"/>
    <dgm:cxn modelId="{A984B019-9283-45F2-A9EC-FA43AA71344E}" type="presParOf" srcId="{9F86526E-2962-424C-ADA8-F27B82447A4C}" destId="{F56A810C-923C-405B-8FA8-313D152E738E}" srcOrd="17" destOrd="0" presId="urn:microsoft.com/office/officeart/2011/layout/ThemePictureAccen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B47E9-64E8-4745-A2CB-6C6A29D77084}">
      <dsp:nvSpPr>
        <dsp:cNvPr id="0" name=""/>
        <dsp:cNvSpPr/>
      </dsp:nvSpPr>
      <dsp:spPr>
        <a:xfrm>
          <a:off x="2242585" y="1324751"/>
          <a:ext cx="3059658" cy="188732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BA85797A-1F40-44EF-B921-3F5F60DF3976}">
      <dsp:nvSpPr>
        <dsp:cNvPr id="0" name=""/>
        <dsp:cNvSpPr/>
      </dsp:nvSpPr>
      <dsp:spPr>
        <a:xfrm>
          <a:off x="2362855" y="1464601"/>
          <a:ext cx="2764770" cy="1590875"/>
        </a:xfrm>
        <a:prstGeom prst="rect">
          <a:avLst/>
        </a:pr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51BC5D5A-1A74-440F-B23D-E8DEB6E68863}">
      <dsp:nvSpPr>
        <dsp:cNvPr id="0" name=""/>
        <dsp:cNvSpPr/>
      </dsp:nvSpPr>
      <dsp:spPr>
        <a:xfrm>
          <a:off x="2362855" y="2577535"/>
          <a:ext cx="2764770" cy="481109"/>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100000"/>
            </a:lnSpc>
            <a:spcBef>
              <a:spcPct val="0"/>
            </a:spcBef>
            <a:spcAft>
              <a:spcPct val="35000"/>
            </a:spcAft>
          </a:pPr>
          <a:r>
            <a:rPr lang="fr-BE" sz="2300" kern="1200" dirty="0" smtClean="0"/>
            <a:t> </a:t>
          </a:r>
          <a:endParaRPr lang="fr-BE" sz="2300" kern="1200" dirty="0"/>
        </a:p>
      </dsp:txBody>
      <dsp:txXfrm>
        <a:off x="2362855" y="2577535"/>
        <a:ext cx="2764770" cy="481109"/>
      </dsp:txXfrm>
    </dsp:sp>
    <dsp:sp modelId="{4528C401-A62D-423D-88B4-12700F7BEADD}">
      <dsp:nvSpPr>
        <dsp:cNvPr id="0" name=""/>
        <dsp:cNvSpPr/>
      </dsp:nvSpPr>
      <dsp:spPr>
        <a:xfrm>
          <a:off x="4031322" y="0"/>
          <a:ext cx="1220401" cy="122155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4000" r="-64000"/>
          </a:stretch>
        </a:blipFill>
        <a:ln w="38100" cap="flat" cmpd="sng" algn="ctr">
          <a:noFill/>
          <a:prstDash val="solid"/>
        </a:ln>
        <a:effectLst>
          <a:outerShdw blurRad="40000" dist="20000" dir="5400000" rotWithShape="0">
            <a:srgbClr val="000000">
              <a:alpha val="38000"/>
            </a:srgbClr>
          </a:outerShdw>
        </a:effectLst>
        <a:sp3d extrusionH="152250"/>
      </dsp:spPr>
      <dsp:style>
        <a:lnRef idx="3">
          <a:schemeClr val="lt1"/>
        </a:lnRef>
        <a:fillRef idx="1">
          <a:schemeClr val="accent2"/>
        </a:fillRef>
        <a:effectRef idx="1">
          <a:schemeClr val="accent2"/>
        </a:effectRef>
        <a:fontRef idx="minor">
          <a:schemeClr val="lt1"/>
        </a:fontRef>
      </dsp:style>
    </dsp:sp>
    <dsp:sp modelId="{FF7D4B95-0358-47A6-AF0F-0819ABDD63B4}">
      <dsp:nvSpPr>
        <dsp:cNvPr id="0" name=""/>
        <dsp:cNvSpPr/>
      </dsp:nvSpPr>
      <dsp:spPr>
        <a:xfrm>
          <a:off x="4158245" y="74225"/>
          <a:ext cx="1049211" cy="1073105"/>
        </a:xfrm>
        <a:prstGeom prst="rect">
          <a:avLst/>
        </a:pr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2E74A0F8-492C-4C3F-B974-247590C0274E}">
      <dsp:nvSpPr>
        <dsp:cNvPr id="0" name=""/>
        <dsp:cNvSpPr/>
      </dsp:nvSpPr>
      <dsp:spPr>
        <a:xfrm>
          <a:off x="4157159" y="826440"/>
          <a:ext cx="1049211" cy="320890"/>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90000"/>
            </a:lnSpc>
            <a:spcBef>
              <a:spcPct val="0"/>
            </a:spcBef>
            <a:spcAft>
              <a:spcPct val="35000"/>
            </a:spcAft>
          </a:pPr>
          <a:r>
            <a:rPr lang="fr-BE" sz="2300" kern="1200" dirty="0" smtClean="0"/>
            <a:t> </a:t>
          </a:r>
          <a:endParaRPr lang="fr-BE" sz="2300" kern="1200" dirty="0"/>
        </a:p>
      </dsp:txBody>
      <dsp:txXfrm>
        <a:off x="4157159" y="826440"/>
        <a:ext cx="1049211" cy="320890"/>
      </dsp:txXfrm>
    </dsp:sp>
    <dsp:sp modelId="{A10DA729-893E-48EF-B095-55822F9899D8}">
      <dsp:nvSpPr>
        <dsp:cNvPr id="0" name=""/>
        <dsp:cNvSpPr/>
      </dsp:nvSpPr>
      <dsp:spPr>
        <a:xfrm>
          <a:off x="5373636" y="2052976"/>
          <a:ext cx="1456514" cy="9002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B75719B4-43B0-418C-BAFF-670162610AEB}">
      <dsp:nvSpPr>
        <dsp:cNvPr id="0" name=""/>
        <dsp:cNvSpPr/>
      </dsp:nvSpPr>
      <dsp:spPr>
        <a:xfrm>
          <a:off x="5448037" y="2127655"/>
          <a:ext cx="1308256" cy="752215"/>
        </a:xfrm>
        <a:prstGeom prst="rect">
          <a:avLst/>
        </a:pr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A9297F5E-BB6A-42AB-9A11-38728FDEF37B}">
      <dsp:nvSpPr>
        <dsp:cNvPr id="0" name=""/>
        <dsp:cNvSpPr/>
      </dsp:nvSpPr>
      <dsp:spPr>
        <a:xfrm>
          <a:off x="5448037" y="2559432"/>
          <a:ext cx="1308256" cy="320890"/>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90000"/>
            </a:lnSpc>
            <a:spcBef>
              <a:spcPct val="0"/>
            </a:spcBef>
            <a:spcAft>
              <a:spcPct val="35000"/>
            </a:spcAft>
          </a:pPr>
          <a:r>
            <a:rPr lang="fr-BE" sz="2300" kern="1200" dirty="0" smtClean="0"/>
            <a:t> </a:t>
          </a:r>
          <a:endParaRPr lang="fr-BE" sz="2300" kern="1200" dirty="0"/>
        </a:p>
      </dsp:txBody>
      <dsp:txXfrm>
        <a:off x="5448037" y="2559432"/>
        <a:ext cx="1308256" cy="320890"/>
      </dsp:txXfrm>
    </dsp:sp>
    <dsp:sp modelId="{4EE89DCB-A63D-4272-A064-0D613F018B2A}">
      <dsp:nvSpPr>
        <dsp:cNvPr id="0" name=""/>
        <dsp:cNvSpPr/>
      </dsp:nvSpPr>
      <dsp:spPr>
        <a:xfrm>
          <a:off x="1306490" y="2620890"/>
          <a:ext cx="714680" cy="72596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8000" r="-58000"/>
          </a:stretch>
        </a:blip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01B42960-9E9A-40B0-A459-098207F7B48E}">
      <dsp:nvSpPr>
        <dsp:cNvPr id="0" name=""/>
        <dsp:cNvSpPr/>
      </dsp:nvSpPr>
      <dsp:spPr>
        <a:xfrm>
          <a:off x="1473306" y="2515982"/>
          <a:ext cx="567508" cy="579775"/>
        </a:xfrm>
        <a:prstGeom prst="rect">
          <a:avLst/>
        </a:pr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1A573471-8F10-44D9-83C9-AB963C4EBADB}">
      <dsp:nvSpPr>
        <dsp:cNvPr id="0" name=""/>
        <dsp:cNvSpPr/>
      </dsp:nvSpPr>
      <dsp:spPr>
        <a:xfrm>
          <a:off x="1473306" y="2775320"/>
          <a:ext cx="567508" cy="320890"/>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90000"/>
            </a:lnSpc>
            <a:spcBef>
              <a:spcPct val="0"/>
            </a:spcBef>
            <a:spcAft>
              <a:spcPct val="35000"/>
            </a:spcAft>
          </a:pPr>
          <a:r>
            <a:rPr lang="fr-BE" sz="2300" kern="1200" dirty="0" smtClean="0"/>
            <a:t> </a:t>
          </a:r>
          <a:endParaRPr lang="fr-BE" sz="2300" kern="1200" dirty="0"/>
        </a:p>
      </dsp:txBody>
      <dsp:txXfrm>
        <a:off x="1473306" y="2775320"/>
        <a:ext cx="567508" cy="320890"/>
      </dsp:txXfrm>
    </dsp:sp>
    <dsp:sp modelId="{977D0484-E4EA-4C65-B96F-9F73D8F3A8EB}">
      <dsp:nvSpPr>
        <dsp:cNvPr id="0" name=""/>
        <dsp:cNvSpPr/>
      </dsp:nvSpPr>
      <dsp:spPr>
        <a:xfrm>
          <a:off x="4618850" y="3304405"/>
          <a:ext cx="1258836" cy="122155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A0B1E57C-2410-4671-9697-D99310CF56F5}">
      <dsp:nvSpPr>
        <dsp:cNvPr id="0" name=""/>
        <dsp:cNvSpPr/>
      </dsp:nvSpPr>
      <dsp:spPr>
        <a:xfrm>
          <a:off x="4885959" y="3379536"/>
          <a:ext cx="1110578" cy="1073105"/>
        </a:xfrm>
        <a:prstGeom prst="rect">
          <a:avLst/>
        </a:prstGeom>
        <a:noFill/>
        <a:ln w="25400" cap="flat" cmpd="sng" algn="ctr">
          <a:noFill/>
          <a:prstDash val="solid"/>
        </a:ln>
        <a:effectLst/>
        <a:sp3d z="-227350" prstMaterial="matte"/>
      </dsp:spPr>
      <dsp:style>
        <a:lnRef idx="2">
          <a:scrgbClr r="0" g="0" b="0"/>
        </a:lnRef>
        <a:fillRef idx="0">
          <a:scrgbClr r="0" g="0" b="0"/>
        </a:fillRef>
        <a:effectRef idx="0">
          <a:scrgbClr r="0" g="0" b="0"/>
        </a:effectRef>
        <a:fontRef idx="minor"/>
      </dsp:style>
    </dsp:sp>
    <dsp:sp modelId="{68EEDDCE-C964-4C2A-A678-04E7FE5EF32D}">
      <dsp:nvSpPr>
        <dsp:cNvPr id="0" name=""/>
        <dsp:cNvSpPr/>
      </dsp:nvSpPr>
      <dsp:spPr>
        <a:xfrm>
          <a:off x="4885959" y="4131751"/>
          <a:ext cx="1110578" cy="320890"/>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90000"/>
            </a:lnSpc>
            <a:spcBef>
              <a:spcPct val="0"/>
            </a:spcBef>
            <a:spcAft>
              <a:spcPct val="35000"/>
            </a:spcAft>
          </a:pPr>
          <a:r>
            <a:rPr lang="fr-BE" sz="2300" kern="1200" dirty="0" smtClean="0"/>
            <a:t> </a:t>
          </a:r>
          <a:endParaRPr lang="fr-BE" sz="2300" kern="1200" dirty="0"/>
        </a:p>
      </dsp:txBody>
      <dsp:txXfrm>
        <a:off x="4885959" y="4131751"/>
        <a:ext cx="1110578" cy="320890"/>
      </dsp:txXfrm>
    </dsp:sp>
    <dsp:sp modelId="{54591845-03BD-43BB-B54F-F556E5C3FCCE}">
      <dsp:nvSpPr>
        <dsp:cNvPr id="0" name=""/>
        <dsp:cNvSpPr/>
      </dsp:nvSpPr>
      <dsp:spPr>
        <a:xfrm>
          <a:off x="2219484" y="3304405"/>
          <a:ext cx="1282188" cy="72596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a:ln>
          <a:noFill/>
        </a:ln>
        <a:effectLst/>
        <a:sp3d extrusionH="152250" prstMaterial="matte">
          <a:bevelT w="165100" prst="coolSlant"/>
        </a:sp3d>
      </dsp:spPr>
      <dsp:style>
        <a:lnRef idx="0">
          <a:scrgbClr r="0" g="0" b="0"/>
        </a:lnRef>
        <a:fillRef idx="1">
          <a:scrgbClr r="0" g="0" b="0"/>
        </a:fillRef>
        <a:effectRef idx="0">
          <a:scrgbClr r="0" g="0" b="0"/>
        </a:effectRef>
        <a:fontRef idx="minor"/>
      </dsp:style>
    </dsp:sp>
    <dsp:sp modelId="{03317AFD-1874-416A-BC7A-D0421F7ED7D5}">
      <dsp:nvSpPr>
        <dsp:cNvPr id="0" name=""/>
        <dsp:cNvSpPr/>
      </dsp:nvSpPr>
      <dsp:spPr>
        <a:xfrm>
          <a:off x="2294428" y="3379536"/>
          <a:ext cx="1135559" cy="579775"/>
        </a:xfrm>
        <a:prstGeom prst="rect">
          <a:avLst/>
        </a:prstGeom>
        <a:noFill/>
        <a:ln w="25400" cap="flat" cmpd="sng" algn="ctr">
          <a:solidFill>
            <a:schemeClr val="accent1">
              <a:shade val="60000"/>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F56A810C-923C-405B-8FA8-313D152E738E}">
      <dsp:nvSpPr>
        <dsp:cNvPr id="0" name=""/>
        <dsp:cNvSpPr/>
      </dsp:nvSpPr>
      <dsp:spPr>
        <a:xfrm>
          <a:off x="2294428" y="3638421"/>
          <a:ext cx="1135559" cy="320890"/>
        </a:xfrm>
        <a:prstGeom prst="rect">
          <a:avLst/>
        </a:prstGeom>
        <a:noFill/>
        <a:ln>
          <a:noFill/>
        </a:ln>
        <a:effectLst/>
        <a:sp3d/>
      </dsp:spPr>
      <dsp:style>
        <a:lnRef idx="0">
          <a:scrgbClr r="0" g="0" b="0"/>
        </a:lnRef>
        <a:fillRef idx="1">
          <a:scrgbClr r="0" g="0" b="0"/>
        </a:fillRef>
        <a:effectRef idx="0">
          <a:scrgbClr r="0" g="0" b="0"/>
        </a:effectRef>
        <a:fontRef idx="minor"/>
      </dsp:style>
      <dsp:txBody>
        <a:bodyPr spcFirstLastPara="0" vert="horz" wrap="square" lIns="43815" tIns="14605" rIns="43815" bIns="0" numCol="1" spcCol="1270" anchor="b" anchorCtr="0">
          <a:noAutofit/>
        </a:bodyPr>
        <a:lstStyle/>
        <a:p>
          <a:pPr lvl="0" algn="r" defTabSz="1022350">
            <a:lnSpc>
              <a:spcPct val="90000"/>
            </a:lnSpc>
            <a:spcBef>
              <a:spcPct val="0"/>
            </a:spcBef>
            <a:spcAft>
              <a:spcPct val="35000"/>
            </a:spcAft>
          </a:pPr>
          <a:r>
            <a:rPr lang="fr-BE" sz="2300" kern="1200" dirty="0" smtClean="0"/>
            <a:t> </a:t>
          </a:r>
          <a:endParaRPr lang="fr-BE" sz="2300" kern="1200" dirty="0"/>
        </a:p>
      </dsp:txBody>
      <dsp:txXfrm>
        <a:off x="2294428" y="3638421"/>
        <a:ext cx="1135559" cy="320890"/>
      </dsp:txXfrm>
    </dsp:sp>
  </dsp:spTree>
</dsp:drawing>
</file>

<file path=ppt/diagrams/layout1.xml><?xml version="1.0" encoding="utf-8"?>
<dgm:layoutDef xmlns:dgm="http://schemas.openxmlformats.org/drawingml/2006/diagram" xmlns:a="http://schemas.openxmlformats.org/drawingml/2006/main" uniqueId="urn:microsoft.com/office/officeart/2011/layout/ThemePictureAccent">
  <dgm:title val="Accentuation d’images de thème "/>
  <dgm:desc val="Permet de représenter un groupe d’images dont la première est la plus grande et centrée. Peut contenir jusqu’à six images Niveau 1. Les images non utilisées n’apparaissent pas mais restent disponibles si vous changez de disposition.  Utilisation optimale avec de petites quantités de texte."/>
  <dgm:catLst>
    <dgm:cat type="picture" pri="13250"/>
    <dgm:cat type="officeonline" pri="4000"/>
  </dgm:catLst>
  <dgm:sampData>
    <dgm:dataModel>
      <dgm:ptLst>
        <dgm:pt modelId="0" type="doc"/>
        <dgm:pt modelId="10">
          <dgm:prSet phldr="1"/>
        </dgm:pt>
        <dgm:pt modelId="20">
          <dgm:prSet phldr="1"/>
        </dgm:pt>
        <dgm:pt modelId="30">
          <dgm:prSet phldr="1"/>
        </dgm:pt>
        <dgm:pt modelId="40">
          <dgm:prSet phldr="1"/>
        </dgm:pt>
        <dgm:pt modelId="50">
          <dgm:prSet phldr="1"/>
        </dgm:pt>
        <dgm:pt modelId="60">
          <dgm:prSet phldr="1"/>
        </dgm:pt>
      </dgm:ptLst>
      <dgm:cxnLst>
        <dgm:cxn modelId="70" srcId="0" destId="10" srcOrd="0" destOrd="0"/>
        <dgm:cxn modelId="80" srcId="0" destId="20" srcOrd="1" destOrd="0"/>
        <dgm:cxn modelId="90" srcId="0" destId="30" srcOrd="2" destOrd="0"/>
        <dgm:cxn modelId="100" srcId="0" destId="40" srcOrd="3" destOrd="0"/>
        <dgm:cxn modelId="110" srcId="0" destId="50" srcOrd="4" destOrd="0"/>
        <dgm:cxn modelId="120" srcId="0" destId="60" srcOrd="5"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6"/>
      <dgm:chPref val="6"/>
      <dgm:dir/>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5" axis="ch" ptType="node" func="cnt" op="equ" val="2">
            <dgm:alg type="composite">
              <dgm:param type="ar" val="0.9528"/>
            </dgm:alg>
            <dgm:constrLst>
              <dgm:constr type="primFontSz" for="des" forName="Text1" val="65"/>
              <dgm:constr type="primFontSz" for="des" forName="Text2" refType="primFontSz" refFor="des" refForName="Text1" op="equ"/>
              <dgm:constr type="l" for="ch" forName="Image1" refType="w" fact="0"/>
              <dgm:constr type="t" for="ch" forName="Image1" refType="h" fact="0.4119"/>
              <dgm:constr type="w" for="ch" forName="Image1" refType="w" fact="0.997"/>
              <dgm:constr type="h" for="ch" forName="Image1" refType="h" fact="0.5881"/>
              <dgm:constr type="l" for="ch" forName="Accent1" refType="w" fact="0.049"/>
              <dgm:constr type="t" for="ch" forName="Accent1" refType="h" fact="0.4563"/>
              <dgm:constr type="w" for="ch" forName="Accent1" refType="w" fact="0.9008"/>
              <dgm:constr type="h" for="ch" forName="Accent1" refType="h" fact="0.4958"/>
              <dgm:constr type="l" for="ch" forName="Image2" refType="w" fact="0.6099"/>
              <dgm:constr type="t" for="ch" forName="Image2" refType="h" fact="0"/>
              <dgm:constr type="w" for="ch" forName="Image2" refType="w" fact="0.3901"/>
              <dgm:constr type="h" for="ch" forName="Image2" refType="h" fact="0.3806"/>
              <dgm:constr type="l" for="ch" forName="Accent2" refType="w" fact="0.6338"/>
              <dgm:constr type="t" for="ch" forName="Accent2" refType="h" fact="0.0231"/>
              <dgm:constr type="w" for="ch" forName="Accent2" refType="w" fact="0.3418"/>
              <dgm:constr type="h" for="ch" forName="Accent2" refType="h" fact="0.3343"/>
              <dgm:constr type="l" for="ch" forName="Text1" refType="w" fact="0.049"/>
              <dgm:constr type="t" for="ch" forName="Text1" refType="h" fact="0.8032"/>
              <dgm:constr type="w" for="ch" forName="Text1" refType="w" fact="0.9008"/>
              <dgm:constr type="h" for="ch" forName="Text1" refType="h" fact="0.1499"/>
              <dgm:constr type="l" for="ch" forName="Text2" refType="w" fact="0.6335"/>
              <dgm:constr type="t" for="ch" forName="Text2" refType="h" fact="0.2575"/>
              <dgm:constr type="w" for="ch" forName="Text2" refType="w" fact="0.3418"/>
              <dgm:constr type="h" for="ch" forName="Text2" refType="h" fact="0.0999"/>
            </dgm:constrLst>
          </dgm:if>
          <dgm:if name="Name6"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l" for="ch" forName="Image1" refType="w" fact="0"/>
              <dgm:constr type="t" for="ch" forName="Image1" refType="h" fact="0.4119"/>
              <dgm:constr type="w" for="ch" forName="Image1" refType="w" fact="0.6627"/>
              <dgm:constr type="h" for="ch" forName="Image1" refType="h" fact="0.5881"/>
              <dgm:constr type="l" for="ch" forName="Accent1" refType="w" fact="0.0326"/>
              <dgm:constr type="t" for="ch" forName="Accent1" refType="h" fact="0.4563"/>
              <dgm:constr type="w" for="ch" forName="Accent1" refType="w" fact="0.5988"/>
              <dgm:constr type="h" for="ch" forName="Accent1" refType="h" fact="0.4958"/>
              <dgm:constr type="l" for="ch" forName="Image3" refType="w" fact="0.6846"/>
              <dgm:constr type="t" for="ch" forName="Image3" refType="h" fact="0.6397"/>
              <dgm:constr type="w" for="ch" forName="Image3" refType="w" fact="0.3154"/>
              <dgm:constr type="h" for="ch" forName="Image3" refType="h" fact="0.2805"/>
              <dgm:constr type="l" for="ch" forName="Accent3" refType="w" fact="0.7006"/>
              <dgm:constr type="t" for="ch" forName="Accent3" refType="h" fact="0.6629"/>
              <dgm:constr type="w" for="ch" forName="Accent3" refType="w" fact="0.2833"/>
              <dgm:constr type="h" for="ch" forName="Accent3" refType="h" fact="0.2344"/>
              <dgm:constr type="l" for="ch" forName="Image2" refType="w" fact="0.4054"/>
              <dgm:constr type="t" for="ch" forName="Image2" refType="h" fact="0"/>
              <dgm:constr type="w" for="ch" forName="Image2" refType="w" fact="0.2593"/>
              <dgm:constr type="h" for="ch" forName="Image2" refType="h" fact="0.3806"/>
              <dgm:constr type="l" for="ch" forName="Accent2" refType="w" fact="0.4213"/>
              <dgm:constr type="t" for="ch" forName="Accent2" refType="h" fact="0.0231"/>
              <dgm:constr type="w" for="ch" forName="Accent2" refType="w" fact="0.2272"/>
              <dgm:constr type="h" for="ch" forName="Accent2" refType="h" fact="0.3343"/>
              <dgm:constr type="l" for="ch" forName="Text1" refType="w" fact="0.0326"/>
              <dgm:constr type="t" for="ch" forName="Text1" refType="h" fact="0.8032"/>
              <dgm:constr type="w" for="ch" forName="Text1" refType="w" fact="0.5988"/>
              <dgm:constr type="h" for="ch" forName="Text1" refType="h" fact="0.1499"/>
              <dgm:constr type="l" for="ch" forName="Text2" refType="w" fact="0.4211"/>
              <dgm:constr type="t" for="ch" forName="Text2" refType="h" fact="0.2575"/>
              <dgm:constr type="w" for="ch" forName="Text2" refType="w" fact="0.2272"/>
              <dgm:constr type="h" for="ch" forName="Text2" refType="h" fact="0.0999"/>
              <dgm:constr type="l" for="ch" forName="Text3" refType="w" fact="0.7006"/>
              <dgm:constr type="t" for="ch" forName="Text3" refType="h" fact="0.7974"/>
              <dgm:constr type="w" for="ch" forName="Text3" refType="w" fact="0.2833"/>
              <dgm:constr type="h" for="ch" forName="Text3" refType="h" fact="0.0999"/>
            </dgm:constrLst>
          </dgm:if>
          <dgm:if name="Name7"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l" for="ch" forName="Image1" refType="w" fact="0.1498"/>
              <dgm:constr type="t" for="ch" forName="Image1" refType="h" fact="0.4119"/>
              <dgm:constr type="w" for="ch" forName="Image1" refType="w" fact="0.5634"/>
              <dgm:constr type="h" for="ch" forName="Image1" refType="h" fact="0.5881"/>
              <dgm:constr type="l" for="ch" forName="Accent1" refType="w" fact="0.1774"/>
              <dgm:constr type="t" for="ch" forName="Accent1" refType="h" fact="0.4563"/>
              <dgm:constr type="w" for="ch" forName="Accent1" refType="w" fact="0.5091"/>
              <dgm:constr type="h" for="ch" forName="Accent1" refType="h" fact="0.4958"/>
              <dgm:constr type="l" for="ch" forName="Image4" refType="w" fact="0"/>
              <dgm:constr type="t" for="ch" forName="Image4" refType="h" fact="0.7601"/>
              <dgm:constr type="w" for="ch" forName="Image4" refType="w" fact="0.1316"/>
              <dgm:constr type="h" for="ch" forName="Image4" refType="h" fact="0.2262"/>
              <dgm:constr type="l" for="ch" forName="Accent4" refType="w" fact="0.0136"/>
              <dgm:constr type="t" for="ch" forName="Accent4" refType="h" fact="0.7839"/>
              <dgm:constr type="w" for="ch" forName="Accent4" refType="w" fact="0.1045"/>
              <dgm:constr type="h" for="ch" forName="Accent4" refType="h" fact="0.1806"/>
              <dgm:constr type="l" for="ch" forName="Image3" refType="w" fact="0.7318"/>
              <dgm:constr type="t" for="ch" forName="Image3" refType="h" fact="0.6397"/>
              <dgm:constr type="w" for="ch" forName="Image3" refType="w" fact="0.2682"/>
              <dgm:constr type="h" for="ch" forName="Image3" refType="h" fact="0.2805"/>
              <dgm:constr type="l" for="ch" forName="Accent3" refType="w" fact="0.7455"/>
              <dgm:constr type="t" for="ch" forName="Accent3" refType="h" fact="0.6629"/>
              <dgm:constr type="w" for="ch" forName="Accent3" refType="w" fact="0.2409"/>
              <dgm:constr type="h" for="ch" forName="Accent3" refType="h" fact="0.2344"/>
              <dgm:constr type="l" for="ch" forName="Image2" refType="w" fact="0.4944"/>
              <dgm:constr type="t" for="ch" forName="Image2" refType="h" fact="0"/>
              <dgm:constr type="w" for="ch" forName="Image2" refType="w" fact="0.2205"/>
              <dgm:constr type="h" for="ch" forName="Image2" refType="h" fact="0.3806"/>
              <dgm:constr type="l" for="ch" forName="Accent2" refType="w" fact="0.508"/>
              <dgm:constr type="t" for="ch" forName="Accent2" refType="h" fact="0.0231"/>
              <dgm:constr type="w" for="ch" forName="Accent2" refType="w" fact="0.1932"/>
              <dgm:constr type="h" for="ch" forName="Accent2" refType="h" fact="0.3343"/>
              <dgm:constr type="l" for="ch" forName="Text1" refType="w" fact="0.1774"/>
              <dgm:constr type="t" for="ch" forName="Text1" refType="h" fact="0.8032"/>
              <dgm:constr type="w" for="ch" forName="Text1" refType="w" fact="0.5091"/>
              <dgm:constr type="h" for="ch" forName="Text1" refType="h" fact="0.1499"/>
              <dgm:constr type="l" for="ch" forName="Text2" refType="w" fact="0.5078"/>
              <dgm:constr type="t" for="ch" forName="Text2" refType="h" fact="0.2575"/>
              <dgm:constr type="w" for="ch" forName="Text2" refType="w" fact="0.1932"/>
              <dgm:constr type="h" for="ch" forName="Text2" refType="h" fact="0.0999"/>
              <dgm:constr type="l" for="ch" forName="Text3" refType="w" fact="0.7455"/>
              <dgm:constr type="t" for="ch" forName="Text3" refType="h" fact="0.7974"/>
              <dgm:constr type="w" for="ch" forName="Text3" refType="w" fact="0.2409"/>
              <dgm:constr type="h" for="ch" forName="Text3" refType="h" fact="0.0999"/>
              <dgm:constr type="l" for="ch" forName="Text4" refType="w" fact="0.0136"/>
              <dgm:constr type="t" for="ch" forName="Text4" refType="h" fact="0.8647"/>
              <dgm:constr type="w" for="ch" forName="Text4" refType="w" fact="0.1045"/>
              <dgm:constr type="h" for="ch" forName="Text4" refType="h" fact="0.0999"/>
            </dgm:constrLst>
          </dgm:if>
          <dgm:if name="Name8"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4" refType="w" fact="0.0136"/>
              <dgm:constr type="t" for="ch" forName="Text4" refType="h" fact="0.6132"/>
              <dgm:constr type="w" for="ch" forName="Text4" refType="w" fact="0.1045"/>
              <dgm:constr type="h" for="ch" forName="Text4" refType="h" fact="0.0709"/>
            </dgm:constrLst>
          </dgm:if>
          <dgm:else name="Name9">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Image6" refType="w" fact="0.151"/>
              <dgm:constr type="t" for="ch" forName="Image6" refType="h" fact="0.7301"/>
              <dgm:constr type="w" for="ch" forName="Image6" refType="w" fact="0.2361"/>
              <dgm:constr type="h" for="ch" forName="Image6" refType="h" fact="0.1604"/>
              <dgm:constr type="l" for="ch" forName="Accent6" refType="w" fact="0.1648"/>
              <dgm:constr type="t" for="ch" forName="Accent6" refType="h" fact="0.7467"/>
              <dgm:constr type="w" for="ch" forName="Accent6" refType="w" fact="0.2091"/>
              <dgm:constr type="h" for="ch" forName="Accent6" refType="h" fact="0.1281"/>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6" refType="w" fact="0.1648"/>
              <dgm:constr type="t" for="ch" forName="Text6" refType="h" fact="0.8039"/>
              <dgm:constr type="w" for="ch" forName="Text6" refType="w" fact="0.2091"/>
              <dgm:constr type="h" for="ch" forName="Text6" refType="h" fact="0.0709"/>
              <dgm:constr type="l" for="ch" forName="Text4" refType="w" fact="0.0136"/>
              <dgm:constr type="t" for="ch" forName="Text4" refType="h" fact="0.6132"/>
              <dgm:constr type="w" for="ch" forName="Text4" refType="w" fact="0.1045"/>
              <dgm:constr type="h" for="ch" forName="Text4" refType="h" fact="0.0709"/>
            </dgm:constrLst>
          </dgm:else>
        </dgm:choose>
      </dgm:if>
      <dgm:else name="Name10">
        <dgm:choose name="Name11">
          <dgm:if name="Name12"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13" axis="ch" ptType="node" func="cnt" op="equ" val="2">
            <dgm:alg type="composite">
              <dgm:param type="ar" val="0.9528"/>
            </dgm:alg>
            <dgm:constrLst>
              <dgm:constr type="primFontSz" for="des" forName="Text1" val="65"/>
              <dgm:constr type="primFontSz" for="des" forName="Text2" refType="primFontSz" refFor="des" refForName="Text1" op="equ"/>
              <dgm:constr type="r" for="ch" forName="Image1" refType="w"/>
              <dgm:constr type="t" for="ch" forName="Image1" refType="h" fact="0.4119"/>
              <dgm:constr type="w" for="ch" forName="Image1" refType="w" fact="0.997"/>
              <dgm:constr type="h" for="ch" forName="Image1" refType="h" fact="0.5881"/>
              <dgm:constr type="r" for="ch" forName="Accent1" refType="w" fact="0.951"/>
              <dgm:constr type="t" for="ch" forName="Accent1" refType="h" fact="0.4563"/>
              <dgm:constr type="w" for="ch" forName="Accent1" refType="w" fact="0.9008"/>
              <dgm:constr type="h" for="ch" forName="Accent1" refType="h" fact="0.4958"/>
              <dgm:constr type="r" for="ch" forName="Image2" refType="w" fact="0.3901"/>
              <dgm:constr type="t" for="ch" forName="Image2" refType="h" fact="0"/>
              <dgm:constr type="w" for="ch" forName="Image2" refType="w" fact="0.3901"/>
              <dgm:constr type="h" for="ch" forName="Image2" refType="h" fact="0.3806"/>
              <dgm:constr type="r" for="ch" forName="Accent2" refType="w" fact="0.3662"/>
              <dgm:constr type="t" for="ch" forName="Accent2" refType="h" fact="0.0231"/>
              <dgm:constr type="w" for="ch" forName="Accent2" refType="w" fact="0.3418"/>
              <dgm:constr type="h" for="ch" forName="Accent2" refType="h" fact="0.3343"/>
              <dgm:constr type="r" for="ch" forName="Text1" refType="w" fact="0.951"/>
              <dgm:constr type="t" for="ch" forName="Text1" refType="h" fact="0.8032"/>
              <dgm:constr type="w" for="ch" forName="Text1" refType="w" fact="0.9008"/>
              <dgm:constr type="h" for="ch" forName="Text1" refType="h" fact="0.1499"/>
              <dgm:constr type="r" for="ch" forName="Text2" refType="w" fact="0.3665"/>
              <dgm:constr type="t" for="ch" forName="Text2" refType="h" fact="0.2575"/>
              <dgm:constr type="w" for="ch" forName="Text2" refType="w" fact="0.3418"/>
              <dgm:constr type="h" for="ch" forName="Text2" refType="h" fact="0.0999"/>
            </dgm:constrLst>
          </dgm:if>
          <dgm:if name="Name14"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r" for="ch" forName="Image1" refType="w"/>
              <dgm:constr type="t" for="ch" forName="Image1" refType="h" fact="0.4119"/>
              <dgm:constr type="w" for="ch" forName="Image1" refType="w" fact="0.6627"/>
              <dgm:constr type="h" for="ch" forName="Image1" refType="h" fact="0.5881"/>
              <dgm:constr type="r" for="ch" forName="Accent1" refType="w" fact="0.9674"/>
              <dgm:constr type="t" for="ch" forName="Accent1" refType="h" fact="0.4563"/>
              <dgm:constr type="w" for="ch" forName="Accent1" refType="w" fact="0.5988"/>
              <dgm:constr type="h" for="ch" forName="Accent1" refType="h" fact="0.4958"/>
              <dgm:constr type="r" for="ch" forName="Image3" refType="w" fact="0.3154"/>
              <dgm:constr type="t" for="ch" forName="Image3" refType="h" fact="0.6397"/>
              <dgm:constr type="w" for="ch" forName="Image3" refType="w" fact="0.3154"/>
              <dgm:constr type="h" for="ch" forName="Image3" refType="h" fact="0.2805"/>
              <dgm:constr type="r" for="ch" forName="Accent3" refType="w" fact="0.2994"/>
              <dgm:constr type="t" for="ch" forName="Accent3" refType="h" fact="0.6629"/>
              <dgm:constr type="w" for="ch" forName="Accent3" refType="w" fact="0.2833"/>
              <dgm:constr type="h" for="ch" forName="Accent3" refType="h" fact="0.2344"/>
              <dgm:constr type="r" for="ch" forName="Image2" refType="w" fact="0.5946"/>
              <dgm:constr type="t" for="ch" forName="Image2" refType="h" fact="0"/>
              <dgm:constr type="w" for="ch" forName="Image2" refType="w" fact="0.2593"/>
              <dgm:constr type="h" for="ch" forName="Image2" refType="h" fact="0.3806"/>
              <dgm:constr type="r" for="ch" forName="Accent2" refType="w" fact="0.5787"/>
              <dgm:constr type="t" for="ch" forName="Accent2" refType="h" fact="0.0231"/>
              <dgm:constr type="w" for="ch" forName="Accent2" refType="w" fact="0.2272"/>
              <dgm:constr type="h" for="ch" forName="Accent2" refType="h" fact="0.3343"/>
              <dgm:constr type="r" for="ch" forName="Text1" refType="w" fact="0.9674"/>
              <dgm:constr type="t" for="ch" forName="Text1" refType="h" fact="0.8032"/>
              <dgm:constr type="w" for="ch" forName="Text1" refType="w" fact="0.5988"/>
              <dgm:constr type="h" for="ch" forName="Text1" refType="h" fact="0.1499"/>
              <dgm:constr type="r" for="ch" forName="Text2" refType="w" fact="0.5789"/>
              <dgm:constr type="t" for="ch" forName="Text2" refType="h" fact="0.2575"/>
              <dgm:constr type="w" for="ch" forName="Text2" refType="w" fact="0.2272"/>
              <dgm:constr type="h" for="ch" forName="Text2" refType="h" fact="0.0999"/>
              <dgm:constr type="r" for="ch" forName="Text3" refType="w" fact="0.2994"/>
              <dgm:constr type="t" for="ch" forName="Text3" refType="h" fact="0.7974"/>
              <dgm:constr type="w" for="ch" forName="Text3" refType="w" fact="0.2833"/>
              <dgm:constr type="h" for="ch" forName="Text3" refType="h" fact="0.0999"/>
            </dgm:constrLst>
          </dgm:if>
          <dgm:if name="Name15"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r" for="ch" forName="Image1" refType="w" fact="0.8502"/>
              <dgm:constr type="t" for="ch" forName="Image1" refType="h" fact="0.4119"/>
              <dgm:constr type="w" for="ch" forName="Image1" refType="w" fact="0.5634"/>
              <dgm:constr type="h" for="ch" forName="Image1" refType="h" fact="0.5881"/>
              <dgm:constr type="r" for="ch" forName="Accent1" refType="w" fact="0.8226"/>
              <dgm:constr type="t" for="ch" forName="Accent1" refType="h" fact="0.4563"/>
              <dgm:constr type="w" for="ch" forName="Accent1" refType="w" fact="0.5091"/>
              <dgm:constr type="h" for="ch" forName="Accent1" refType="h" fact="0.4958"/>
              <dgm:constr type="r" for="ch" forName="Image4" refType="w"/>
              <dgm:constr type="t" for="ch" forName="Image4" refType="h" fact="0.7601"/>
              <dgm:constr type="w" for="ch" forName="Image4" refType="w" fact="0.1316"/>
              <dgm:constr type="h" for="ch" forName="Image4" refType="h" fact="0.2262"/>
              <dgm:constr type="r" for="ch" forName="Accent4" refType="w" fact="0.9864"/>
              <dgm:constr type="t" for="ch" forName="Accent4" refType="h" fact="0.7839"/>
              <dgm:constr type="w" for="ch" forName="Accent4" refType="w" fact="0.1045"/>
              <dgm:constr type="h" for="ch" forName="Accent4" refType="h" fact="0.1806"/>
              <dgm:constr type="r" for="ch" forName="Image3" refType="w" fact="0.2682"/>
              <dgm:constr type="t" for="ch" forName="Image3" refType="h" fact="0.6397"/>
              <dgm:constr type="w" for="ch" forName="Image3" refType="w" fact="0.2682"/>
              <dgm:constr type="h" for="ch" forName="Image3" refType="h" fact="0.2805"/>
              <dgm:constr type="r" for="ch" forName="Accent3" refType="w" fact="0.2545"/>
              <dgm:constr type="t" for="ch" forName="Accent3" refType="h" fact="0.6629"/>
              <dgm:constr type="w" for="ch" forName="Accent3" refType="w" fact="0.2409"/>
              <dgm:constr type="h" for="ch" forName="Accent3" refType="h" fact="0.2344"/>
              <dgm:constr type="r" for="ch" forName="Image2" refType="w" fact="0.5056"/>
              <dgm:constr type="t" for="ch" forName="Image2" refType="h" fact="0"/>
              <dgm:constr type="w" for="ch" forName="Image2" refType="w" fact="0.2205"/>
              <dgm:constr type="h" for="ch" forName="Image2" refType="h" fact="0.3806"/>
              <dgm:constr type="r" for="ch" forName="Accent2" refType="w" fact="0.492"/>
              <dgm:constr type="t" for="ch" forName="Accent2" refType="h" fact="0.0231"/>
              <dgm:constr type="w" for="ch" forName="Accent2" refType="w" fact="0.1932"/>
              <dgm:constr type="h" for="ch" forName="Accent2" refType="h" fact="0.3343"/>
              <dgm:constr type="r" for="ch" forName="Text1" refType="w" fact="0.8226"/>
              <dgm:constr type="t" for="ch" forName="Text1" refType="h" fact="0.8032"/>
              <dgm:constr type="w" for="ch" forName="Text1" refType="w" fact="0.5091"/>
              <dgm:constr type="h" for="ch" forName="Text1" refType="h" fact="0.1499"/>
              <dgm:constr type="r" for="ch" forName="Text2" refType="w" fact="0.4922"/>
              <dgm:constr type="t" for="ch" forName="Text2" refType="h" fact="0.2575"/>
              <dgm:constr type="w" for="ch" forName="Text2" refType="w" fact="0.1932"/>
              <dgm:constr type="h" for="ch" forName="Text2" refType="h" fact="0.0999"/>
              <dgm:constr type="r" for="ch" forName="Text3" refType="w" fact="0.2545"/>
              <dgm:constr type="t" for="ch" forName="Text3" refType="h" fact="0.7974"/>
              <dgm:constr type="w" for="ch" forName="Text3" refType="w" fact="0.2409"/>
              <dgm:constr type="h" for="ch" forName="Text3" refType="h" fact="0.0999"/>
              <dgm:constr type="r" for="ch" forName="Text4" refType="w" fact="0.9864"/>
              <dgm:constr type="t" for="ch" forName="Text4" refType="h" fact="0.8647"/>
              <dgm:constr type="w" for="ch" forName="Text4" refType="w" fact="0.1045"/>
              <dgm:constr type="h" for="ch" forName="Text4" refType="h" fact="0.0999"/>
            </dgm:constrLst>
          </dgm:if>
          <dgm:if name="Name16"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2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4" refType="w" fact="0.9864"/>
              <dgm:constr type="t" for="ch" forName="Text4" refType="h" fact="0.6132"/>
              <dgm:constr type="w" for="ch" forName="Text4" refType="w" fact="0.1045"/>
              <dgm:constr type="h" for="ch" forName="Text4" refType="h" fact="0.0709"/>
            </dgm:constrLst>
          </dgm:if>
          <dgm:else name="Name17">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1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Image6" refType="w" fact="0.849"/>
              <dgm:constr type="t" for="ch" forName="Image6" refType="h" fact="0.7301"/>
              <dgm:constr type="w" for="ch" forName="Image6" refType="w" fact="0.2361"/>
              <dgm:constr type="h" for="ch" forName="Image6" refType="h" fact="0.1604"/>
              <dgm:constr type="r" for="ch" forName="Accent6" refType="w" fact="0.8352"/>
              <dgm:constr type="t" for="ch" forName="Accent6" refType="h" fact="0.7467"/>
              <dgm:constr type="w" for="ch" forName="Accent6" refType="w" fact="0.2091"/>
              <dgm:constr type="h" for="ch" forName="Accent6" refType="h" fact="0.1281"/>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6" refType="w" fact="0.8352"/>
              <dgm:constr type="t" for="ch" forName="Text6" refType="h" fact="0.8039"/>
              <dgm:constr type="w" for="ch" forName="Text6" refType="w" fact="0.2091"/>
              <dgm:constr type="h" for="ch" forName="Text6" refType="h" fact="0.0709"/>
              <dgm:constr type="r" for="ch" forName="Text4" refType="w" fact="0.9864"/>
              <dgm:constr type="t" for="ch" forName="Text4" refType="h" fact="0.6132"/>
              <dgm:constr type="w" for="ch" forName="Text4" refType="w" fact="0.1045"/>
              <dgm:constr type="h" for="ch" forName="Text4" refType="h" fact="0.0709"/>
            </dgm:constrLst>
          </dgm:else>
        </dgm:choose>
      </dgm:else>
    </dgm:choose>
    <dgm:forEach name="wrapper" axis="self" ptType="parTrans">
      <dgm:forEach name="ImageRepeat" axis="self">
        <dgm:layoutNode name="Image" styleLbl="alignImgPlace1">
          <dgm:alg type="sp"/>
          <dgm:shape xmlns:r="http://schemas.openxmlformats.org/officeDocument/2006/relationships" type="rect" r:blip="" blipPhldr="1">
            <dgm:adjLst/>
          </dgm:shape>
          <dgm:presOf/>
        </dgm:layoutNode>
      </dgm:forEach>
      <dgm:forEach name="accentRepeat" axis="self">
        <dgm:layoutNode name="Accent" styleLbl="parChTrans1D1">
          <dgm:alg type="sp"/>
          <dgm:shape xmlns:r="http://schemas.openxmlformats.org/officeDocument/2006/relationships" type="rect" r:blip="">
            <dgm:adjLst/>
          </dgm:shape>
          <dgm:presOf/>
        </dgm:layoutNode>
      </dgm:forEach>
    </dgm:forEach>
    <dgm:forEach name="Name18" axis="ch" ptType="node" cnt="1">
      <dgm:layoutNode name="Image1">
        <dgm:alg type="sp"/>
        <dgm:shape xmlns:r="http://schemas.openxmlformats.org/officeDocument/2006/relationships" r:blip="">
          <dgm:adjLst/>
        </dgm:shape>
        <dgm:presOf/>
        <dgm:forEach name="Name19" ref="ImageRepeat"/>
      </dgm:layoutNode>
      <dgm:layoutNode name="Accent1">
        <dgm:alg type="sp"/>
        <dgm:shape xmlns:r="http://schemas.openxmlformats.org/officeDocument/2006/relationships" r:blip="">
          <dgm:adjLst/>
        </dgm:shape>
        <dgm:presOf/>
        <dgm:constrLst/>
        <dgm:forEach name="Name20" ref="accentRepeat"/>
      </dgm:layoutNode>
      <dgm:layoutNode name="Text1" styleLbl="alignImgPlace1">
        <dgm:varLst>
          <dgm:chMax val="0"/>
          <dgm:chPref val="0"/>
          <dgm:bulletEnabled val="1"/>
        </dgm:varLst>
        <dgm:alg type="tx">
          <dgm:param type="parTxLTRAlign" val="r"/>
          <dgm:param type="shpTxLTRAlignCh" val="r"/>
          <dgm:param type="txAnchorVert" val="b"/>
          <dgm:param type="txAnchorVertCh" val="b"/>
          <dgm:param type="lnSpPar" val="100"/>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1" axis="ch" ptType="node" st="2" cnt="1">
      <dgm:layoutNode name="Image2">
        <dgm:alg type="sp"/>
        <dgm:shape xmlns:r="http://schemas.openxmlformats.org/officeDocument/2006/relationships" r:blip="">
          <dgm:adjLst/>
        </dgm:shape>
        <dgm:presOf/>
        <dgm:forEach name="Name22" ref="ImageRepeat"/>
      </dgm:layoutNode>
      <dgm:layoutNode name="Accent2">
        <dgm:alg type="sp"/>
        <dgm:shape xmlns:r="http://schemas.openxmlformats.org/officeDocument/2006/relationships" r:blip="">
          <dgm:adjLst/>
        </dgm:shape>
        <dgm:presOf/>
        <dgm:constrLst/>
        <dgm:forEach name="Name23" ref="accentRepeat"/>
      </dgm:layoutNode>
      <dgm:layoutNode name="Text2"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4" axis="ch" ptType="node" st="3" cnt="1">
      <dgm:layoutNode name="Image3">
        <dgm:alg type="sp"/>
        <dgm:shape xmlns:r="http://schemas.openxmlformats.org/officeDocument/2006/relationships" r:blip="">
          <dgm:adjLst/>
        </dgm:shape>
        <dgm:presOf/>
        <dgm:forEach name="Name25" ref="ImageRepeat"/>
      </dgm:layoutNode>
      <dgm:layoutNode name="Accent3">
        <dgm:alg type="sp"/>
        <dgm:shape xmlns:r="http://schemas.openxmlformats.org/officeDocument/2006/relationships" r:blip="">
          <dgm:adjLst/>
        </dgm:shape>
        <dgm:presOf/>
        <dgm:constrLst/>
        <dgm:forEach name="Name26" ref="accentRepeat"/>
      </dgm:layoutNode>
      <dgm:layoutNode name="Text3"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7" axis="ch" ptType="node" st="4" cnt="1">
      <dgm:layoutNode name="Image4">
        <dgm:alg type="sp"/>
        <dgm:shape xmlns:r="http://schemas.openxmlformats.org/officeDocument/2006/relationships" r:blip="">
          <dgm:adjLst/>
        </dgm:shape>
        <dgm:presOf/>
        <dgm:forEach name="Name28" ref="ImageRepeat"/>
      </dgm:layoutNode>
      <dgm:layoutNode name="Accent4">
        <dgm:alg type="sp"/>
        <dgm:shape xmlns:r="http://schemas.openxmlformats.org/officeDocument/2006/relationships" r:blip="">
          <dgm:adjLst/>
        </dgm:shape>
        <dgm:presOf/>
        <dgm:constrLst/>
        <dgm:forEach name="Name29" ref="accentRepeat"/>
      </dgm:layoutNode>
      <dgm:layoutNode name="Text4"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0" axis="ch" ptType="node" st="5" cnt="1">
      <dgm:layoutNode name="Image5">
        <dgm:alg type="sp"/>
        <dgm:shape xmlns:r="http://schemas.openxmlformats.org/officeDocument/2006/relationships" r:blip="">
          <dgm:adjLst/>
        </dgm:shape>
        <dgm:presOf/>
        <dgm:forEach name="Name31" ref="ImageRepeat"/>
      </dgm:layoutNode>
      <dgm:layoutNode name="Accent5">
        <dgm:alg type="sp"/>
        <dgm:shape xmlns:r="http://schemas.openxmlformats.org/officeDocument/2006/relationships" r:blip="">
          <dgm:adjLst/>
        </dgm:shape>
        <dgm:presOf/>
        <dgm:constrLst/>
        <dgm:forEach name="Name32" ref="accentRepeat"/>
      </dgm:layoutNode>
      <dgm:layoutNode name="Text5"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3" axis="ch" ptType="node" st="6" cnt="1">
      <dgm:layoutNode name="Image6">
        <dgm:alg type="sp"/>
        <dgm:shape xmlns:r="http://schemas.openxmlformats.org/officeDocument/2006/relationships" r:blip="">
          <dgm:adjLst/>
        </dgm:shape>
        <dgm:presOf/>
        <dgm:forEach name="Name34" ref="ImageRepeat"/>
      </dgm:layoutNode>
      <dgm:layoutNode name="Accent6">
        <dgm:alg type="sp"/>
        <dgm:shape xmlns:r="http://schemas.openxmlformats.org/officeDocument/2006/relationships" r:blip="">
          <dgm:adjLst/>
        </dgm:shape>
        <dgm:presOf/>
        <dgm:constrLst/>
        <dgm:forEach name="Name35" ref="accentRepeat"/>
      </dgm:layoutNode>
      <dgm:layoutNode name="Text6"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640BB0-2242-4507-9360-05FE84B77B6A}" type="datetimeFigureOut">
              <a:rPr lang="fr-BE" smtClean="0"/>
              <a:t>20/05/2014</a:t>
            </a:fld>
            <a:endParaRPr lang="fr-BE"/>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87A598-08F5-4472-BF5A-D50D3C7E5080}" type="slidenum">
              <a:rPr lang="fr-BE" smtClean="0"/>
              <a:t>‹N°›</a:t>
            </a:fld>
            <a:endParaRPr lang="fr-BE"/>
          </a:p>
        </p:txBody>
      </p:sp>
    </p:spTree>
    <p:extLst>
      <p:ext uri="{BB962C8B-B14F-4D97-AF65-F5344CB8AC3E}">
        <p14:creationId xmlns:p14="http://schemas.microsoft.com/office/powerpoint/2010/main" val="252835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00AED-1B34-48A1-BA1A-EFBCD360D3AE}" type="slidenum">
              <a:rPr lang="fr-FR" altLang="fr-FR">
                <a:solidFill>
                  <a:prstClr val="white"/>
                </a:solidFill>
              </a:rPr>
              <a:pPr/>
              <a:t>1</a:t>
            </a:fld>
            <a:endParaRPr lang="fr-FR" altLang="fr-FR">
              <a:solidFill>
                <a:prstClr val="white"/>
              </a:solidFill>
            </a:endParaRPr>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lang="fr-BE" altLang="fr-FR"/>
              <a:t>Pour situer les choses dans leur contexte, le secteur tertiaire représente quelle consommation en Région bruxelloise?</a:t>
            </a:r>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endParaRPr lang="fr-BE"/>
          </a:p>
        </p:txBody>
      </p:sp>
      <p:sp>
        <p:nvSpPr>
          <p:cNvPr id="4" name="Espace réservé de la date 3"/>
          <p:cNvSpPr>
            <a:spLocks noGrp="1"/>
          </p:cNvSpPr>
          <p:nvPr>
            <p:ph type="dt" sz="half" idx="10"/>
          </p:nvPr>
        </p:nvSpPr>
        <p:spPr/>
        <p:txBody>
          <a:bodyPr/>
          <a:lstStyle>
            <a:lvl1pPr>
              <a:defRPr/>
            </a:lvl1pPr>
          </a:lstStyle>
          <a:p>
            <a:endParaRPr lang="fr-FR" altLang="fr-FR">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fr-FR" altLang="fr-FR">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9C0A5DA0-2656-4138-AA9D-0ED23B5F8227}"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105719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fr-FR" altLang="fr-FR">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fr-FR" altLang="fr-FR">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998A198D-433D-4DEB-92CE-FE8D07034523}"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4188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fr-FR" altLang="fr-FR">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fr-FR" altLang="fr-FR">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D5304685-7E78-49F1-AB56-B064B77052C7}"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249400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3" name="Espace réservé de la date 2"/>
          <p:cNvSpPr>
            <a:spLocks noGrp="1"/>
          </p:cNvSpPr>
          <p:nvPr>
            <p:ph type="dt" sz="half" idx="10"/>
          </p:nvPr>
        </p:nvSpPr>
        <p:spPr>
          <a:xfrm>
            <a:off x="457200" y="6245225"/>
            <a:ext cx="2133600" cy="476250"/>
          </a:xfrm>
        </p:spPr>
        <p:txBody>
          <a:bodyPr/>
          <a:lstStyle>
            <a:lvl1pPr>
              <a:defRPr/>
            </a:lvl1pPr>
          </a:lstStyle>
          <a:p>
            <a:endParaRPr lang="fr-FR" altLang="fr-FR">
              <a:solidFill>
                <a:srgbClr val="000000"/>
              </a:solidFill>
            </a:endParaRPr>
          </a:p>
        </p:txBody>
      </p:sp>
      <p:sp>
        <p:nvSpPr>
          <p:cNvPr id="4" name="Espace réservé du pied de page 3"/>
          <p:cNvSpPr>
            <a:spLocks noGrp="1"/>
          </p:cNvSpPr>
          <p:nvPr>
            <p:ph type="ftr" sz="quarter" idx="11"/>
          </p:nvPr>
        </p:nvSpPr>
        <p:spPr>
          <a:xfrm>
            <a:off x="3124200" y="6245225"/>
            <a:ext cx="2895600" cy="476250"/>
          </a:xfrm>
        </p:spPr>
        <p:txBody>
          <a:bodyPr/>
          <a:lstStyle>
            <a:lvl1pPr>
              <a:defRPr/>
            </a:lvl1pPr>
          </a:lstStyle>
          <a:p>
            <a:endParaRPr lang="fr-FR" altLang="fr-FR">
              <a:solidFill>
                <a:srgbClr val="000000"/>
              </a:solidFill>
            </a:endParaRPr>
          </a:p>
        </p:txBody>
      </p:sp>
      <p:sp>
        <p:nvSpPr>
          <p:cNvPr id="5" name="Espace réservé du numéro de diapositive 4"/>
          <p:cNvSpPr>
            <a:spLocks noGrp="1"/>
          </p:cNvSpPr>
          <p:nvPr>
            <p:ph type="sldNum" sz="quarter" idx="12"/>
          </p:nvPr>
        </p:nvSpPr>
        <p:spPr>
          <a:xfrm>
            <a:off x="6553200" y="6245225"/>
            <a:ext cx="2133600" cy="476250"/>
          </a:xfrm>
        </p:spPr>
        <p:txBody>
          <a:bodyPr/>
          <a:lstStyle>
            <a:lvl1pPr>
              <a:defRPr/>
            </a:lvl1pPr>
          </a:lstStyle>
          <a:p>
            <a:fld id="{EF4A3DC8-4063-4A01-AC58-947A20BA400A}"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752086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lvl1pPr>
              <a:defRPr/>
            </a:lvl1pPr>
          </a:lstStyle>
          <a:p>
            <a:endParaRPr lang="fr-FR" altLang="fr-FR">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fr-FR" altLang="fr-FR">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40AB9000-CA74-4700-A48C-F42FA0E9B414}"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292633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Espace réservé de la date 3"/>
          <p:cNvSpPr>
            <a:spLocks noGrp="1"/>
          </p:cNvSpPr>
          <p:nvPr>
            <p:ph type="dt" sz="half" idx="10"/>
          </p:nvPr>
        </p:nvSpPr>
        <p:spPr/>
        <p:txBody>
          <a:bodyPr/>
          <a:lstStyle>
            <a:lvl1pPr>
              <a:defRPr/>
            </a:lvl1pPr>
          </a:lstStyle>
          <a:p>
            <a:endParaRPr lang="fr-FR" altLang="fr-FR">
              <a:solidFill>
                <a:srgbClr val="000000"/>
              </a:solidFill>
            </a:endParaRPr>
          </a:p>
        </p:txBody>
      </p:sp>
      <p:sp>
        <p:nvSpPr>
          <p:cNvPr id="5" name="Espace réservé du pied de page 4"/>
          <p:cNvSpPr>
            <a:spLocks noGrp="1"/>
          </p:cNvSpPr>
          <p:nvPr>
            <p:ph type="ftr" sz="quarter" idx="11"/>
          </p:nvPr>
        </p:nvSpPr>
        <p:spPr/>
        <p:txBody>
          <a:bodyPr/>
          <a:lstStyle>
            <a:lvl1pPr>
              <a:defRPr/>
            </a:lvl1pPr>
          </a:lstStyle>
          <a:p>
            <a:endParaRPr lang="fr-FR" altLang="fr-FR">
              <a:solidFill>
                <a:srgbClr val="000000"/>
              </a:solidFill>
            </a:endParaRPr>
          </a:p>
        </p:txBody>
      </p:sp>
      <p:sp>
        <p:nvSpPr>
          <p:cNvPr id="6" name="Espace réservé du numéro de diapositive 5"/>
          <p:cNvSpPr>
            <a:spLocks noGrp="1"/>
          </p:cNvSpPr>
          <p:nvPr>
            <p:ph type="sldNum" sz="quarter" idx="12"/>
          </p:nvPr>
        </p:nvSpPr>
        <p:spPr/>
        <p:txBody>
          <a:bodyPr/>
          <a:lstStyle>
            <a:lvl1pPr>
              <a:defRPr/>
            </a:lvl1pPr>
          </a:lstStyle>
          <a:p>
            <a:fld id="{6ABFB6E5-9060-4B5C-8DFF-9233B4B8D9B6}"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379679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lvl1pPr>
              <a:defRPr/>
            </a:lvl1pPr>
          </a:lstStyle>
          <a:p>
            <a:endParaRPr lang="fr-FR" altLang="fr-FR">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fr-FR" altLang="fr-FR">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7D395AA7-314A-4F09-B3DC-4DDA3A80A36D}"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218685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lvl1pPr>
              <a:defRPr/>
            </a:lvl1pPr>
          </a:lstStyle>
          <a:p>
            <a:endParaRPr lang="fr-FR" altLang="fr-FR">
              <a:solidFill>
                <a:srgbClr val="000000"/>
              </a:solidFill>
            </a:endParaRPr>
          </a:p>
        </p:txBody>
      </p:sp>
      <p:sp>
        <p:nvSpPr>
          <p:cNvPr id="8" name="Espace réservé du pied de page 7"/>
          <p:cNvSpPr>
            <a:spLocks noGrp="1"/>
          </p:cNvSpPr>
          <p:nvPr>
            <p:ph type="ftr" sz="quarter" idx="11"/>
          </p:nvPr>
        </p:nvSpPr>
        <p:spPr/>
        <p:txBody>
          <a:bodyPr/>
          <a:lstStyle>
            <a:lvl1pPr>
              <a:defRPr/>
            </a:lvl1pPr>
          </a:lstStyle>
          <a:p>
            <a:endParaRPr lang="fr-FR" altLang="fr-FR">
              <a:solidFill>
                <a:srgbClr val="000000"/>
              </a:solidFill>
            </a:endParaRPr>
          </a:p>
        </p:txBody>
      </p:sp>
      <p:sp>
        <p:nvSpPr>
          <p:cNvPr id="9" name="Espace réservé du numéro de diapositive 8"/>
          <p:cNvSpPr>
            <a:spLocks noGrp="1"/>
          </p:cNvSpPr>
          <p:nvPr>
            <p:ph type="sldNum" sz="quarter" idx="12"/>
          </p:nvPr>
        </p:nvSpPr>
        <p:spPr/>
        <p:txBody>
          <a:bodyPr/>
          <a:lstStyle>
            <a:lvl1pPr>
              <a:defRPr/>
            </a:lvl1pPr>
          </a:lstStyle>
          <a:p>
            <a:fld id="{9B458C61-ABF4-41DD-B836-7665A0BC0551}"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240067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e la date 2"/>
          <p:cNvSpPr>
            <a:spLocks noGrp="1"/>
          </p:cNvSpPr>
          <p:nvPr>
            <p:ph type="dt" sz="half" idx="10"/>
          </p:nvPr>
        </p:nvSpPr>
        <p:spPr/>
        <p:txBody>
          <a:bodyPr/>
          <a:lstStyle>
            <a:lvl1pPr>
              <a:defRPr/>
            </a:lvl1pPr>
          </a:lstStyle>
          <a:p>
            <a:endParaRPr lang="fr-FR" altLang="fr-FR">
              <a:solidFill>
                <a:srgbClr val="000000"/>
              </a:solidFill>
            </a:endParaRPr>
          </a:p>
        </p:txBody>
      </p:sp>
      <p:sp>
        <p:nvSpPr>
          <p:cNvPr id="4" name="Espace réservé du pied de page 3"/>
          <p:cNvSpPr>
            <a:spLocks noGrp="1"/>
          </p:cNvSpPr>
          <p:nvPr>
            <p:ph type="ftr" sz="quarter" idx="11"/>
          </p:nvPr>
        </p:nvSpPr>
        <p:spPr/>
        <p:txBody>
          <a:bodyPr/>
          <a:lstStyle>
            <a:lvl1pPr>
              <a:defRPr/>
            </a:lvl1pPr>
          </a:lstStyle>
          <a:p>
            <a:endParaRPr lang="fr-FR" altLang="fr-FR">
              <a:solidFill>
                <a:srgbClr val="000000"/>
              </a:solidFill>
            </a:endParaRPr>
          </a:p>
        </p:txBody>
      </p:sp>
      <p:sp>
        <p:nvSpPr>
          <p:cNvPr id="5" name="Espace réservé du numéro de diapositive 4"/>
          <p:cNvSpPr>
            <a:spLocks noGrp="1"/>
          </p:cNvSpPr>
          <p:nvPr>
            <p:ph type="sldNum" sz="quarter" idx="12"/>
          </p:nvPr>
        </p:nvSpPr>
        <p:spPr/>
        <p:txBody>
          <a:bodyPr/>
          <a:lstStyle>
            <a:lvl1pPr>
              <a:defRPr/>
            </a:lvl1pPr>
          </a:lstStyle>
          <a:p>
            <a:fld id="{3A3C1618-0658-4652-8840-9D75F3FB2B6D}"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29943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fr-FR" altLang="fr-FR">
              <a:solidFill>
                <a:srgbClr val="000000"/>
              </a:solidFill>
            </a:endParaRPr>
          </a:p>
        </p:txBody>
      </p:sp>
      <p:sp>
        <p:nvSpPr>
          <p:cNvPr id="3" name="Espace réservé du pied de page 2"/>
          <p:cNvSpPr>
            <a:spLocks noGrp="1"/>
          </p:cNvSpPr>
          <p:nvPr>
            <p:ph type="ftr" sz="quarter" idx="11"/>
          </p:nvPr>
        </p:nvSpPr>
        <p:spPr/>
        <p:txBody>
          <a:bodyPr/>
          <a:lstStyle>
            <a:lvl1pPr>
              <a:defRPr/>
            </a:lvl1pPr>
          </a:lstStyle>
          <a:p>
            <a:endParaRPr lang="fr-FR" altLang="fr-FR">
              <a:solidFill>
                <a:srgbClr val="000000"/>
              </a:solidFill>
            </a:endParaRPr>
          </a:p>
        </p:txBody>
      </p:sp>
      <p:sp>
        <p:nvSpPr>
          <p:cNvPr id="4" name="Espace réservé du numéro de diapositive 3"/>
          <p:cNvSpPr>
            <a:spLocks noGrp="1"/>
          </p:cNvSpPr>
          <p:nvPr>
            <p:ph type="sldNum" sz="quarter" idx="12"/>
          </p:nvPr>
        </p:nvSpPr>
        <p:spPr/>
        <p:txBody>
          <a:bodyPr/>
          <a:lstStyle>
            <a:lvl1pPr>
              <a:defRPr/>
            </a:lvl1pPr>
          </a:lstStyle>
          <a:p>
            <a:fld id="{12B70BDB-BF3E-49B9-B19E-7F7100C9768E}"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89488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lvl1pPr>
              <a:defRPr/>
            </a:lvl1pPr>
          </a:lstStyle>
          <a:p>
            <a:endParaRPr lang="fr-FR" altLang="fr-FR">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fr-FR" altLang="fr-FR">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9A4BAADF-128A-4512-846E-5094A2D94C8D}"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148190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lvl1pPr>
              <a:defRPr/>
            </a:lvl1pPr>
          </a:lstStyle>
          <a:p>
            <a:endParaRPr lang="fr-FR" altLang="fr-FR">
              <a:solidFill>
                <a:srgbClr val="000000"/>
              </a:solidFill>
            </a:endParaRPr>
          </a:p>
        </p:txBody>
      </p:sp>
      <p:sp>
        <p:nvSpPr>
          <p:cNvPr id="6" name="Espace réservé du pied de page 5"/>
          <p:cNvSpPr>
            <a:spLocks noGrp="1"/>
          </p:cNvSpPr>
          <p:nvPr>
            <p:ph type="ftr" sz="quarter" idx="11"/>
          </p:nvPr>
        </p:nvSpPr>
        <p:spPr/>
        <p:txBody>
          <a:bodyPr/>
          <a:lstStyle>
            <a:lvl1pPr>
              <a:defRPr/>
            </a:lvl1pPr>
          </a:lstStyle>
          <a:p>
            <a:endParaRPr lang="fr-FR" altLang="fr-FR">
              <a:solidFill>
                <a:srgbClr val="000000"/>
              </a:solidFill>
            </a:endParaRPr>
          </a:p>
        </p:txBody>
      </p:sp>
      <p:sp>
        <p:nvSpPr>
          <p:cNvPr id="7" name="Espace réservé du numéro de diapositive 6"/>
          <p:cNvSpPr>
            <a:spLocks noGrp="1"/>
          </p:cNvSpPr>
          <p:nvPr>
            <p:ph type="sldNum" sz="quarter" idx="12"/>
          </p:nvPr>
        </p:nvSpPr>
        <p:spPr/>
        <p:txBody>
          <a:bodyPr/>
          <a:lstStyle>
            <a:lvl1pPr>
              <a:defRPr/>
            </a:lvl1pPr>
          </a:lstStyle>
          <a:p>
            <a:fld id="{06720456-F8B7-42D9-B5DF-5B4C085E74A4}" type="slidenum">
              <a:rPr lang="fr-FR" altLang="fr-FR">
                <a:solidFill>
                  <a:srgbClr val="FFFFFF"/>
                </a:solidFill>
              </a:rPr>
              <a:pPr/>
              <a:t>‹N°›</a:t>
            </a:fld>
            <a:endParaRPr lang="fr-FR" altLang="fr-FR">
              <a:solidFill>
                <a:srgbClr val="FFFFFF"/>
              </a:solidFill>
            </a:endParaRPr>
          </a:p>
        </p:txBody>
      </p:sp>
    </p:spTree>
    <p:extLst>
      <p:ext uri="{BB962C8B-B14F-4D97-AF65-F5344CB8AC3E}">
        <p14:creationId xmlns:p14="http://schemas.microsoft.com/office/powerpoint/2010/main" val="154445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defRPr>
                <a:solidFill>
                  <a:schemeClr val="tx1"/>
                </a:solidFill>
              </a:defRPr>
            </a:lvl1pPr>
          </a:lstStyle>
          <a:p>
            <a:pPr fontAlgn="base">
              <a:spcAft>
                <a:spcPct val="0"/>
              </a:spcAft>
            </a:pPr>
            <a:endParaRPr lang="fr-FR" altLang="fr-FR" sz="140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Bef>
                <a:spcPct val="0"/>
              </a:spcBef>
              <a:defRPr>
                <a:solidFill>
                  <a:schemeClr val="tx1"/>
                </a:solidFill>
              </a:defRPr>
            </a:lvl1pPr>
          </a:lstStyle>
          <a:p>
            <a:pPr fontAlgn="base">
              <a:spcAft>
                <a:spcPct val="0"/>
              </a:spcAft>
            </a:pPr>
            <a:endParaRPr lang="fr-FR" altLang="fr-FR" sz="1400">
              <a:solidFill>
                <a:srgbClr val="000000"/>
              </a:solidFill>
            </a:endParaRPr>
          </a:p>
        </p:txBody>
      </p:sp>
      <p:pic>
        <p:nvPicPr>
          <p:cNvPr id="1031" name="Picture 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defRPr/>
            </a:lvl1pPr>
          </a:lstStyle>
          <a:p>
            <a:pPr fontAlgn="base">
              <a:spcAft>
                <a:spcPct val="0"/>
              </a:spcAft>
            </a:pPr>
            <a:fld id="{E1BFCE79-1EFD-4951-A0F4-356523F56529}" type="slidenum">
              <a:rPr lang="fr-FR" altLang="fr-FR" sz="1400">
                <a:solidFill>
                  <a:srgbClr val="FFFFFF"/>
                </a:solidFill>
              </a:rPr>
              <a:pPr fontAlgn="base">
                <a:spcAft>
                  <a:spcPct val="0"/>
                </a:spcAft>
              </a:pPr>
              <a:t>‹N°›</a:t>
            </a:fld>
            <a:endParaRPr lang="fr-FR" altLang="fr-FR" sz="1400">
              <a:solidFill>
                <a:srgbClr val="FFFFFF"/>
              </a:solidFill>
            </a:endParaRPr>
          </a:p>
        </p:txBody>
      </p:sp>
    </p:spTree>
    <p:extLst>
      <p:ext uri="{BB962C8B-B14F-4D97-AF65-F5344CB8AC3E}">
        <p14:creationId xmlns:p14="http://schemas.microsoft.com/office/powerpoint/2010/main" val="2939763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5B1EB62-7E26-4055-9308-9ED8AF1B9AA0}" type="slidenum">
              <a:rPr lang="fr-FR" altLang="fr-FR">
                <a:solidFill>
                  <a:srgbClr val="FFFFFF"/>
                </a:solidFill>
              </a:rPr>
              <a:pPr/>
              <a:t>1</a:t>
            </a:fld>
            <a:endParaRPr lang="fr-FR" altLang="fr-FR">
              <a:solidFill>
                <a:srgbClr val="FFFFFF"/>
              </a:solidFill>
            </a:endParaRPr>
          </a:p>
        </p:txBody>
      </p:sp>
      <p:sp>
        <p:nvSpPr>
          <p:cNvPr id="141316" name="Text Box 4"/>
          <p:cNvSpPr txBox="1">
            <a:spLocks noChangeArrowheads="1"/>
          </p:cNvSpPr>
          <p:nvPr/>
        </p:nvSpPr>
        <p:spPr bwMode="auto">
          <a:xfrm>
            <a:off x="405441" y="1714330"/>
            <a:ext cx="83331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pPr>
            <a:r>
              <a:rPr lang="fr-BE" altLang="fr-FR" sz="3600" b="1" dirty="0" smtClean="0">
                <a:solidFill>
                  <a:srgbClr val="FFFFFF"/>
                </a:solidFill>
              </a:rPr>
              <a:t>Portail bruxellois, </a:t>
            </a:r>
          </a:p>
          <a:p>
            <a:pPr algn="ctr" fontAlgn="base">
              <a:spcBef>
                <a:spcPct val="0"/>
              </a:spcBef>
              <a:spcAft>
                <a:spcPct val="0"/>
              </a:spcAft>
            </a:pPr>
            <a:r>
              <a:rPr lang="fr-BE" altLang="fr-FR" sz="3600" b="1" dirty="0" smtClean="0">
                <a:solidFill>
                  <a:srgbClr val="FFFFFF"/>
                </a:solidFill>
              </a:rPr>
              <a:t>parcours d'une solution ouverte</a:t>
            </a:r>
            <a:endParaRPr lang="fr-FR" altLang="fr-FR" sz="3600" b="1" dirty="0">
              <a:solidFill>
                <a:srgbClr val="FFFFFF"/>
              </a:solidFill>
            </a:endParaRPr>
          </a:p>
        </p:txBody>
      </p:sp>
      <p:sp>
        <p:nvSpPr>
          <p:cNvPr id="2" name="Rectangle 1"/>
          <p:cNvSpPr/>
          <p:nvPr/>
        </p:nvSpPr>
        <p:spPr>
          <a:xfrm>
            <a:off x="4571935" y="5301208"/>
            <a:ext cx="4262770" cy="1200329"/>
          </a:xfrm>
          <a:prstGeom prst="rect">
            <a:avLst/>
          </a:prstGeom>
        </p:spPr>
        <p:txBody>
          <a:bodyPr wrap="none">
            <a:spAutoFit/>
          </a:bodyPr>
          <a:lstStyle/>
          <a:p>
            <a:pPr algn="r"/>
            <a:r>
              <a:rPr lang="fr-BE" dirty="0" smtClean="0"/>
              <a:t>Kruwialis Gael &amp; Determe Karl</a:t>
            </a:r>
            <a:br>
              <a:rPr lang="fr-BE" dirty="0" smtClean="0"/>
            </a:br>
            <a:r>
              <a:rPr lang="fr-BE" dirty="0" err="1" smtClean="0"/>
              <a:t>GeoData</a:t>
            </a:r>
            <a:r>
              <a:rPr lang="fr-BE" dirty="0" smtClean="0"/>
              <a:t> pour Bruxelles Environnement</a:t>
            </a:r>
            <a:br>
              <a:rPr lang="fr-BE" dirty="0" smtClean="0"/>
            </a:br>
            <a:r>
              <a:rPr lang="fr-BE" dirty="0" smtClean="0"/>
              <a:t>Bruxelles Mobilité</a:t>
            </a:r>
          </a:p>
          <a:p>
            <a:pPr algn="r"/>
            <a:r>
              <a:rPr lang="fr-BE" dirty="0" smtClean="0"/>
              <a:t>21 mai 2014</a:t>
            </a:r>
            <a:endParaRPr lang="fr-BE" dirty="0"/>
          </a:p>
        </p:txBody>
      </p:sp>
    </p:spTree>
    <p:extLst>
      <p:ext uri="{BB962C8B-B14F-4D97-AF65-F5344CB8AC3E}">
        <p14:creationId xmlns:p14="http://schemas.microsoft.com/office/powerpoint/2010/main" val="341687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3200" dirty="0">
                <a:solidFill>
                  <a:schemeClr val="accent3">
                    <a:lumMod val="95000"/>
                  </a:schemeClr>
                </a:solidFill>
              </a:rPr>
              <a:t>Le géoportail comme </a:t>
            </a:r>
            <a:r>
              <a:rPr lang="fr-BE" sz="3200" dirty="0" smtClean="0">
                <a:solidFill>
                  <a:schemeClr val="accent3">
                    <a:lumMod val="95000"/>
                  </a:schemeClr>
                </a:solidFill>
              </a:rPr>
              <a:t>standard de communication</a:t>
            </a:r>
            <a:endParaRPr lang="fr-BE" sz="3200" dirty="0"/>
          </a:p>
        </p:txBody>
      </p:sp>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10</a:t>
            </a:fld>
            <a:endParaRPr lang="fr-FR" altLang="fr-FR">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7704" y="1326342"/>
            <a:ext cx="5184576" cy="522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452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11</a:t>
            </a:fld>
            <a:endParaRPr lang="fr-FR" altLang="fr-FR">
              <a:solidFill>
                <a:srgbClr val="FFFFFF"/>
              </a:solidFill>
            </a:endParaRPr>
          </a:p>
        </p:txBody>
      </p:sp>
      <p:sp>
        <p:nvSpPr>
          <p:cNvPr id="5" name="Titre 1"/>
          <p:cNvSpPr>
            <a:spLocks noGrp="1"/>
          </p:cNvSpPr>
          <p:nvPr>
            <p:ph type="title"/>
          </p:nvPr>
        </p:nvSpPr>
        <p:spPr/>
        <p:txBody>
          <a:bodyPr/>
          <a:lstStyle/>
          <a:p>
            <a:r>
              <a:rPr lang="fr-BE" sz="3200" dirty="0">
                <a:solidFill>
                  <a:schemeClr val="accent3">
                    <a:lumMod val="95000"/>
                  </a:schemeClr>
                </a:solidFill>
              </a:rPr>
              <a:t>Le géoportail comme </a:t>
            </a:r>
            <a:r>
              <a:rPr lang="fr-BE" sz="3200" dirty="0" smtClean="0">
                <a:solidFill>
                  <a:schemeClr val="accent3">
                    <a:lumMod val="95000"/>
                  </a:schemeClr>
                </a:solidFill>
              </a:rPr>
              <a:t>plateforme d’</a:t>
            </a:r>
            <a:r>
              <a:rPr lang="fr-BE" sz="3200" dirty="0">
                <a:solidFill>
                  <a:schemeClr val="accent3">
                    <a:lumMod val="95000"/>
                  </a:schemeClr>
                </a:solidFill>
              </a:rPr>
              <a:t>é</a:t>
            </a:r>
            <a:r>
              <a:rPr lang="fr-BE" sz="3200" dirty="0" smtClean="0">
                <a:solidFill>
                  <a:schemeClr val="accent3">
                    <a:lumMod val="95000"/>
                  </a:schemeClr>
                </a:solidFill>
              </a:rPr>
              <a:t>change</a:t>
            </a:r>
            <a:endParaRPr lang="fr-BE" sz="320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1268760"/>
            <a:ext cx="7112208" cy="5224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9360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12</a:t>
            </a:fld>
            <a:endParaRPr lang="fr-FR" altLang="fr-FR">
              <a:solidFill>
                <a:srgbClr val="FFFFFF"/>
              </a:solidFill>
            </a:endParaRPr>
          </a:p>
        </p:txBody>
      </p:sp>
      <p:sp>
        <p:nvSpPr>
          <p:cNvPr id="5" name="Titre 1"/>
          <p:cNvSpPr>
            <a:spLocks noGrp="1"/>
          </p:cNvSpPr>
          <p:nvPr>
            <p:ph type="title"/>
          </p:nvPr>
        </p:nvSpPr>
        <p:spPr/>
        <p:txBody>
          <a:bodyPr/>
          <a:lstStyle/>
          <a:p>
            <a:r>
              <a:rPr lang="fr-BE" sz="3200" dirty="0">
                <a:solidFill>
                  <a:schemeClr val="accent3">
                    <a:lumMod val="95000"/>
                  </a:schemeClr>
                </a:solidFill>
              </a:rPr>
              <a:t>Le géoportail comme </a:t>
            </a:r>
            <a:r>
              <a:rPr lang="fr-BE" sz="3200" dirty="0" smtClean="0">
                <a:solidFill>
                  <a:schemeClr val="accent3">
                    <a:lumMod val="95000"/>
                  </a:schemeClr>
                </a:solidFill>
              </a:rPr>
              <a:t>centre commun de recherche</a:t>
            </a:r>
            <a:endParaRPr lang="fr-BE" sz="3200" dirty="0"/>
          </a:p>
        </p:txBody>
      </p:sp>
      <p:sp>
        <p:nvSpPr>
          <p:cNvPr id="6" name="Espace réservé du contenu 5"/>
          <p:cNvSpPr>
            <a:spLocks noGrp="1"/>
          </p:cNvSpPr>
          <p:nvPr>
            <p:ph idx="1"/>
          </p:nvPr>
        </p:nvSpPr>
        <p:spPr/>
        <p:txBody>
          <a:bodyPr/>
          <a:lstStyle/>
          <a:p>
            <a:endParaRPr lang="fr-BE"/>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7543091" cy="4791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8842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13</a:t>
            </a:fld>
            <a:endParaRPr lang="fr-FR" altLang="fr-FR">
              <a:solidFill>
                <a:srgbClr val="FFFFFF"/>
              </a:solidFill>
            </a:endParaRPr>
          </a:p>
        </p:txBody>
      </p:sp>
      <p:sp>
        <p:nvSpPr>
          <p:cNvPr id="6" name="Text Box 6"/>
          <p:cNvSpPr txBox="1">
            <a:spLocks noChangeArrowheads="1"/>
          </p:cNvSpPr>
          <p:nvPr/>
        </p:nvSpPr>
        <p:spPr bwMode="auto">
          <a:xfrm>
            <a:off x="5724128" y="5661248"/>
            <a:ext cx="300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fr-FR"/>
            </a:defPPr>
            <a:lvl1pPr algn="l" rtl="0" fontAlgn="base">
              <a:lnSpc>
                <a:spcPct val="90000"/>
              </a:lnSpc>
              <a:spcBef>
                <a:spcPct val="20000"/>
              </a:spcBef>
              <a:spcAft>
                <a:spcPct val="0"/>
              </a:spcAft>
              <a:defRPr sz="1400" kern="1200">
                <a:solidFill>
                  <a:schemeClr val="bg1"/>
                </a:solidFill>
                <a:latin typeface="Arial" charset="0"/>
                <a:ea typeface="+mn-ea"/>
                <a:cs typeface="+mn-cs"/>
              </a:defRPr>
            </a:lvl1pPr>
            <a:lvl2pPr marL="457200" algn="l" rtl="0" fontAlgn="base">
              <a:lnSpc>
                <a:spcPct val="90000"/>
              </a:lnSpc>
              <a:spcBef>
                <a:spcPct val="20000"/>
              </a:spcBef>
              <a:spcAft>
                <a:spcPct val="0"/>
              </a:spcAft>
              <a:defRPr sz="1400" kern="1200">
                <a:solidFill>
                  <a:schemeClr val="bg1"/>
                </a:solidFill>
                <a:latin typeface="Arial" charset="0"/>
                <a:ea typeface="+mn-ea"/>
                <a:cs typeface="+mn-cs"/>
              </a:defRPr>
            </a:lvl2pPr>
            <a:lvl3pPr marL="914400" algn="l" rtl="0" fontAlgn="base">
              <a:lnSpc>
                <a:spcPct val="90000"/>
              </a:lnSpc>
              <a:spcBef>
                <a:spcPct val="20000"/>
              </a:spcBef>
              <a:spcAft>
                <a:spcPct val="0"/>
              </a:spcAft>
              <a:defRPr sz="1400" kern="1200">
                <a:solidFill>
                  <a:schemeClr val="bg1"/>
                </a:solidFill>
                <a:latin typeface="Arial" charset="0"/>
                <a:ea typeface="+mn-ea"/>
                <a:cs typeface="+mn-cs"/>
              </a:defRPr>
            </a:lvl3pPr>
            <a:lvl4pPr marL="1371600" algn="l" rtl="0" fontAlgn="base">
              <a:lnSpc>
                <a:spcPct val="90000"/>
              </a:lnSpc>
              <a:spcBef>
                <a:spcPct val="20000"/>
              </a:spcBef>
              <a:spcAft>
                <a:spcPct val="0"/>
              </a:spcAft>
              <a:defRPr sz="1400" kern="1200">
                <a:solidFill>
                  <a:schemeClr val="bg1"/>
                </a:solidFill>
                <a:latin typeface="Arial" charset="0"/>
                <a:ea typeface="+mn-ea"/>
                <a:cs typeface="+mn-cs"/>
              </a:defRPr>
            </a:lvl4pPr>
            <a:lvl5pPr marL="1828800" algn="l" rtl="0" fontAlgn="base">
              <a:lnSpc>
                <a:spcPct val="90000"/>
              </a:lnSpc>
              <a:spcBef>
                <a:spcPct val="20000"/>
              </a:spcBef>
              <a:spcAft>
                <a:spcPct val="0"/>
              </a:spcAft>
              <a:defRPr sz="1400" kern="1200">
                <a:solidFill>
                  <a:schemeClr val="bg1"/>
                </a:solidFill>
                <a:latin typeface="Arial" charset="0"/>
                <a:ea typeface="+mn-ea"/>
                <a:cs typeface="+mn-cs"/>
              </a:defRPr>
            </a:lvl5pPr>
            <a:lvl6pPr marL="2286000" algn="l" defTabSz="914400" rtl="0" eaLnBrk="1" latinLnBrk="0" hangingPunct="1">
              <a:defRPr sz="1400" kern="1200">
                <a:solidFill>
                  <a:schemeClr val="bg1"/>
                </a:solidFill>
                <a:latin typeface="Arial" charset="0"/>
                <a:ea typeface="+mn-ea"/>
                <a:cs typeface="+mn-cs"/>
              </a:defRPr>
            </a:lvl6pPr>
            <a:lvl7pPr marL="2743200" algn="l" defTabSz="914400" rtl="0" eaLnBrk="1" latinLnBrk="0" hangingPunct="1">
              <a:defRPr sz="1400" kern="1200">
                <a:solidFill>
                  <a:schemeClr val="bg1"/>
                </a:solidFill>
                <a:latin typeface="Arial" charset="0"/>
                <a:ea typeface="+mn-ea"/>
                <a:cs typeface="+mn-cs"/>
              </a:defRPr>
            </a:lvl7pPr>
            <a:lvl8pPr marL="3200400" algn="l" defTabSz="914400" rtl="0" eaLnBrk="1" latinLnBrk="0" hangingPunct="1">
              <a:defRPr sz="1400" kern="1200">
                <a:solidFill>
                  <a:schemeClr val="bg1"/>
                </a:solidFill>
                <a:latin typeface="Arial" charset="0"/>
                <a:ea typeface="+mn-ea"/>
                <a:cs typeface="+mn-cs"/>
              </a:defRPr>
            </a:lvl8pPr>
            <a:lvl9pPr marL="3657600" algn="l" defTabSz="914400" rtl="0" eaLnBrk="1" latinLnBrk="0" hangingPunct="1">
              <a:defRPr sz="1400" kern="1200">
                <a:solidFill>
                  <a:schemeClr val="bg1"/>
                </a:solidFill>
                <a:latin typeface="Arial" charset="0"/>
                <a:ea typeface="+mn-ea"/>
                <a:cs typeface="+mn-cs"/>
              </a:defRPr>
            </a:lvl9pPr>
          </a:lstStyle>
          <a:p>
            <a:pPr>
              <a:lnSpc>
                <a:spcPct val="100000"/>
              </a:lnSpc>
              <a:spcBef>
                <a:spcPct val="0"/>
              </a:spcBef>
            </a:pPr>
            <a:r>
              <a:rPr lang="fr-BE" altLang="fr-FR" sz="1800" b="1"/>
              <a:t>Merci pour votre écoute…</a:t>
            </a:r>
            <a:endParaRPr lang="fr-FR" altLang="fr-FR" sz="1800" b="1"/>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083" y="1340768"/>
            <a:ext cx="5434920" cy="3568254"/>
          </a:xfrm>
          <a:prstGeom prst="rect">
            <a:avLst/>
          </a:prstGeom>
        </p:spPr>
      </p:pic>
    </p:spTree>
    <p:extLst>
      <p:ext uri="{BB962C8B-B14F-4D97-AF65-F5344CB8AC3E}">
        <p14:creationId xmlns:p14="http://schemas.microsoft.com/office/powerpoint/2010/main" val="1269657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3200" dirty="0">
                <a:solidFill>
                  <a:schemeClr val="accent3">
                    <a:lumMod val="95000"/>
                  </a:schemeClr>
                </a:solidFill>
              </a:rPr>
              <a:t>Bruxelles, une </a:t>
            </a:r>
            <a:r>
              <a:rPr lang="fr-BE" sz="3200" dirty="0" smtClean="0">
                <a:solidFill>
                  <a:schemeClr val="accent3">
                    <a:lumMod val="95000"/>
                  </a:schemeClr>
                </a:solidFill>
              </a:rPr>
              <a:t>ville, une région et</a:t>
            </a:r>
            <a:endParaRPr lang="fr-BE" sz="3200" dirty="0">
              <a:solidFill>
                <a:schemeClr val="accent3">
                  <a:lumMod val="95000"/>
                </a:schemeClr>
              </a:solidFill>
            </a:endParaRPr>
          </a:p>
        </p:txBody>
      </p:sp>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2</a:t>
            </a:fld>
            <a:endParaRPr lang="fr-FR" altLang="fr-FR">
              <a:solidFill>
                <a:srgbClr val="FFFFFF"/>
              </a:solidFill>
            </a:endParaRP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1052736"/>
            <a:ext cx="5400600" cy="5492136"/>
          </a:xfrm>
        </p:spPr>
      </p:pic>
    </p:spTree>
    <p:extLst>
      <p:ext uri="{BB962C8B-B14F-4D97-AF65-F5344CB8AC3E}">
        <p14:creationId xmlns:p14="http://schemas.microsoft.com/office/powerpoint/2010/main" val="3422176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661" y="260648"/>
            <a:ext cx="7731477" cy="6442898"/>
          </a:xfrm>
        </p:spPr>
      </p:pic>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3</a:t>
            </a:fld>
            <a:endParaRPr lang="fr-FR" altLang="fr-FR">
              <a:solidFill>
                <a:srgbClr val="FFFFFF"/>
              </a:solidFill>
            </a:endParaRPr>
          </a:p>
        </p:txBody>
      </p:sp>
      <p:sp>
        <p:nvSpPr>
          <p:cNvPr id="7" name="Titre 1"/>
          <p:cNvSpPr txBox="1">
            <a:spLocks/>
          </p:cNvSpPr>
          <p:nvPr/>
        </p:nvSpPr>
        <p:spPr bwMode="auto">
          <a:xfrm>
            <a:off x="609600" y="4270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fr-BE" sz="3200" kern="0" dirty="0" smtClean="0">
                <a:solidFill>
                  <a:schemeClr val="accent3">
                    <a:lumMod val="95000"/>
                  </a:schemeClr>
                </a:solidFill>
              </a:rPr>
              <a:t>Bruxelles, en lien avec trois régions</a:t>
            </a:r>
            <a:endParaRPr lang="fr-BE" sz="3200" kern="0" dirty="0">
              <a:solidFill>
                <a:schemeClr val="accent3">
                  <a:lumMod val="95000"/>
                </a:schemeClr>
              </a:solidFill>
            </a:endParaRPr>
          </a:p>
        </p:txBody>
      </p:sp>
    </p:spTree>
    <p:extLst>
      <p:ext uri="{BB962C8B-B14F-4D97-AF65-F5344CB8AC3E}">
        <p14:creationId xmlns:p14="http://schemas.microsoft.com/office/powerpoint/2010/main" val="2341995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421" y="404664"/>
            <a:ext cx="6264696" cy="6300735"/>
          </a:xfrm>
        </p:spPr>
      </p:pic>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4</a:t>
            </a:fld>
            <a:endParaRPr lang="fr-FR" altLang="fr-FR">
              <a:solidFill>
                <a:srgbClr val="FFFFFF"/>
              </a:solidFill>
            </a:endParaRPr>
          </a:p>
        </p:txBody>
      </p:sp>
      <p:sp>
        <p:nvSpPr>
          <p:cNvPr id="6" name="Titre 1"/>
          <p:cNvSpPr>
            <a:spLocks noGrp="1"/>
          </p:cNvSpPr>
          <p:nvPr>
            <p:ph type="title"/>
          </p:nvPr>
        </p:nvSpPr>
        <p:spPr>
          <a:xfrm>
            <a:off x="457200" y="274638"/>
            <a:ext cx="8229600" cy="1143000"/>
          </a:xfrm>
        </p:spPr>
        <p:txBody>
          <a:bodyPr/>
          <a:lstStyle/>
          <a:p>
            <a:r>
              <a:rPr lang="fr-BE" sz="3200" dirty="0">
                <a:solidFill>
                  <a:schemeClr val="accent3">
                    <a:lumMod val="95000"/>
                  </a:schemeClr>
                </a:solidFill>
              </a:rPr>
              <a:t>Bruxelles, </a:t>
            </a:r>
            <a:r>
              <a:rPr lang="fr-BE" sz="3200" dirty="0" smtClean="0">
                <a:solidFill>
                  <a:schemeClr val="accent3">
                    <a:lumMod val="95000"/>
                  </a:schemeClr>
                </a:solidFill>
              </a:rPr>
              <a:t>mais aussi 19 entités autonomes</a:t>
            </a:r>
            <a:endParaRPr lang="fr-BE" sz="3200" dirty="0">
              <a:solidFill>
                <a:schemeClr val="accent3">
                  <a:lumMod val="95000"/>
                </a:schemeClr>
              </a:solidFill>
            </a:endParaRPr>
          </a:p>
        </p:txBody>
      </p:sp>
    </p:spTree>
    <p:extLst>
      <p:ext uri="{BB962C8B-B14F-4D97-AF65-F5344CB8AC3E}">
        <p14:creationId xmlns:p14="http://schemas.microsoft.com/office/powerpoint/2010/main" val="2498658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5</a:t>
            </a:fld>
            <a:endParaRPr lang="fr-FR" altLang="fr-FR">
              <a:solidFill>
                <a:srgbClr val="FFFFFF"/>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0"/>
            <a:ext cx="8949261" cy="677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re 1"/>
          <p:cNvSpPr>
            <a:spLocks noGrp="1"/>
          </p:cNvSpPr>
          <p:nvPr>
            <p:ph type="title"/>
          </p:nvPr>
        </p:nvSpPr>
        <p:spPr>
          <a:xfrm>
            <a:off x="457200" y="274638"/>
            <a:ext cx="2674640" cy="3010346"/>
          </a:xfrm>
        </p:spPr>
        <p:txBody>
          <a:bodyPr/>
          <a:lstStyle/>
          <a:p>
            <a:r>
              <a:rPr lang="fr-BE" sz="3200" dirty="0">
                <a:solidFill>
                  <a:schemeClr val="accent3">
                    <a:lumMod val="95000"/>
                  </a:schemeClr>
                </a:solidFill>
              </a:rPr>
              <a:t>Bruxelles, </a:t>
            </a:r>
            <a:r>
              <a:rPr lang="fr-BE" sz="3200" dirty="0" smtClean="0">
                <a:solidFill>
                  <a:schemeClr val="accent3">
                    <a:lumMod val="95000"/>
                  </a:schemeClr>
                </a:solidFill>
              </a:rPr>
              <a:t>et plus d’une centaine d’acteurs publics</a:t>
            </a:r>
            <a:endParaRPr lang="fr-BE" sz="3200" dirty="0">
              <a:solidFill>
                <a:schemeClr val="accent3">
                  <a:lumMod val="95000"/>
                </a:schemeClr>
              </a:solidFill>
            </a:endParaRPr>
          </a:p>
        </p:txBody>
      </p:sp>
    </p:spTree>
    <p:extLst>
      <p:ext uri="{BB962C8B-B14F-4D97-AF65-F5344CB8AC3E}">
        <p14:creationId xmlns:p14="http://schemas.microsoft.com/office/powerpoint/2010/main" val="13609140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3200" dirty="0" smtClean="0">
                <a:solidFill>
                  <a:schemeClr val="accent3">
                    <a:lumMod val="95000"/>
                  </a:schemeClr>
                </a:solidFill>
              </a:rPr>
              <a:t>De l’inspiration pour coordonner</a:t>
            </a:r>
            <a:endParaRPr lang="fr-BE" sz="3200" dirty="0">
              <a:solidFill>
                <a:schemeClr val="accent3">
                  <a:lumMod val="95000"/>
                </a:schemeClr>
              </a:solidFill>
            </a:endParaRPr>
          </a:p>
        </p:txBody>
      </p:sp>
      <p:sp>
        <p:nvSpPr>
          <p:cNvPr id="3" name="Espace réservé du contenu 2"/>
          <p:cNvSpPr>
            <a:spLocks noGrp="1"/>
          </p:cNvSpPr>
          <p:nvPr>
            <p:ph idx="1"/>
          </p:nvPr>
        </p:nvSpPr>
        <p:spPr>
          <a:xfrm>
            <a:off x="457200" y="1600200"/>
            <a:ext cx="8229600" cy="4277071"/>
          </a:xfrm>
        </p:spPr>
        <p:txBody>
          <a:bodyPr/>
          <a:lstStyle/>
          <a:p>
            <a:r>
              <a:rPr lang="fr-BE" sz="2800" dirty="0" smtClean="0">
                <a:solidFill>
                  <a:schemeClr val="accent3">
                    <a:lumMod val="95000"/>
                  </a:schemeClr>
                </a:solidFill>
              </a:rPr>
              <a:t>2007 directive Inspire</a:t>
            </a:r>
            <a:br>
              <a:rPr lang="fr-BE" sz="2800" dirty="0" smtClean="0">
                <a:solidFill>
                  <a:schemeClr val="accent3">
                    <a:lumMod val="95000"/>
                  </a:schemeClr>
                </a:solidFill>
              </a:rPr>
            </a:br>
            <a:r>
              <a:rPr lang="fr-BE" sz="2800" dirty="0" smtClean="0">
                <a:solidFill>
                  <a:schemeClr val="accent3">
                    <a:lumMod val="95000"/>
                  </a:schemeClr>
                </a:solidFill>
              </a:rPr>
              <a:t>	=&gt; transposition à Bruxelles Environnement</a:t>
            </a:r>
          </a:p>
          <a:p>
            <a:r>
              <a:rPr lang="fr-BE" sz="2800" dirty="0">
                <a:solidFill>
                  <a:schemeClr val="accent3">
                    <a:lumMod val="95000"/>
                  </a:schemeClr>
                </a:solidFill>
              </a:rPr>
              <a:t>2010 Ordonnance relative à l'information géographique en Région de </a:t>
            </a:r>
            <a:r>
              <a:rPr lang="fr-BE" sz="2800" dirty="0" smtClean="0">
                <a:solidFill>
                  <a:schemeClr val="accent3">
                    <a:lumMod val="95000"/>
                  </a:schemeClr>
                </a:solidFill>
              </a:rPr>
              <a:t>Bruxelles-Capitale</a:t>
            </a:r>
          </a:p>
          <a:p>
            <a:r>
              <a:rPr lang="fr-BE" sz="2800" dirty="0" smtClean="0">
                <a:solidFill>
                  <a:schemeClr val="accent3">
                    <a:lumMod val="95000"/>
                  </a:schemeClr>
                </a:solidFill>
              </a:rPr>
              <a:t>Création, </a:t>
            </a:r>
            <a:r>
              <a:rPr lang="fr-BE" sz="2800" dirty="0" err="1" smtClean="0">
                <a:solidFill>
                  <a:schemeClr val="accent3">
                    <a:lumMod val="95000"/>
                  </a:schemeClr>
                </a:solidFill>
              </a:rPr>
              <a:t>tri-céphale</a:t>
            </a:r>
            <a:endParaRPr lang="fr-BE" sz="2800" dirty="0" smtClean="0">
              <a:solidFill>
                <a:schemeClr val="accent3">
                  <a:lumMod val="95000"/>
                </a:schemeClr>
              </a:solidFill>
            </a:endParaRPr>
          </a:p>
          <a:p>
            <a:endParaRPr lang="fr-BE" sz="2800" dirty="0" smtClean="0">
              <a:solidFill>
                <a:schemeClr val="accent3">
                  <a:lumMod val="95000"/>
                </a:schemeClr>
              </a:solidFill>
            </a:endParaRPr>
          </a:p>
          <a:p>
            <a:endParaRPr lang="fr-BE" sz="2800" dirty="0">
              <a:solidFill>
                <a:schemeClr val="accent3">
                  <a:lumMod val="95000"/>
                </a:schemeClr>
              </a:solidFill>
            </a:endParaRPr>
          </a:p>
        </p:txBody>
      </p:sp>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6</a:t>
            </a:fld>
            <a:endParaRPr lang="fr-FR" altLang="fr-FR">
              <a:solidFill>
                <a:srgbClr val="FFFFFF"/>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4005064"/>
            <a:ext cx="5319221" cy="2132427"/>
          </a:xfrm>
          <a:prstGeom prst="rect">
            <a:avLst/>
          </a:prstGeom>
        </p:spPr>
      </p:pic>
    </p:spTree>
    <p:extLst>
      <p:ext uri="{BB962C8B-B14F-4D97-AF65-F5344CB8AC3E}">
        <p14:creationId xmlns:p14="http://schemas.microsoft.com/office/powerpoint/2010/main" val="1733814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r>
              <a:rPr lang="fr-BE" sz="2800" dirty="0" smtClean="0">
                <a:solidFill>
                  <a:schemeClr val="accent3">
                    <a:lumMod val="95000"/>
                  </a:schemeClr>
                </a:solidFill>
              </a:rPr>
              <a:t>Pour la </a:t>
            </a:r>
            <a:r>
              <a:rPr lang="fr-BE" sz="2800" dirty="0">
                <a:solidFill>
                  <a:schemeClr val="accent3">
                    <a:lumMod val="95000"/>
                  </a:schemeClr>
                </a:solidFill>
              </a:rPr>
              <a:t>mise en </a:t>
            </a:r>
            <a:r>
              <a:rPr lang="fr-BE" sz="2800" dirty="0" smtClean="0">
                <a:solidFill>
                  <a:schemeClr val="accent3">
                    <a:lumMod val="95000"/>
                  </a:schemeClr>
                </a:solidFill>
              </a:rPr>
              <a:t>place </a:t>
            </a:r>
            <a:r>
              <a:rPr lang="fr-BE" sz="2800" dirty="0">
                <a:solidFill>
                  <a:schemeClr val="accent3">
                    <a:lumMod val="95000"/>
                  </a:schemeClr>
                </a:solidFill>
              </a:rPr>
              <a:t>d’un </a:t>
            </a:r>
            <a:r>
              <a:rPr lang="fr-BE" sz="2800" dirty="0" smtClean="0">
                <a:solidFill>
                  <a:schemeClr val="accent3">
                    <a:lumMod val="95000"/>
                  </a:schemeClr>
                </a:solidFill>
              </a:rPr>
              <a:t>réseau </a:t>
            </a:r>
            <a:r>
              <a:rPr lang="fr-BE" sz="2800" dirty="0">
                <a:solidFill>
                  <a:schemeClr val="accent3">
                    <a:lumMod val="95000"/>
                  </a:schemeClr>
                </a:solidFill>
              </a:rPr>
              <a:t>de </a:t>
            </a:r>
            <a:r>
              <a:rPr lang="fr-BE" sz="2800" dirty="0" smtClean="0">
                <a:solidFill>
                  <a:schemeClr val="accent3">
                    <a:lumMod val="95000"/>
                  </a:schemeClr>
                </a:solidFill>
              </a:rPr>
              <a:t>service: </a:t>
            </a:r>
            <a:br>
              <a:rPr lang="fr-BE" sz="2800" dirty="0" smtClean="0">
                <a:solidFill>
                  <a:schemeClr val="accent3">
                    <a:lumMod val="95000"/>
                  </a:schemeClr>
                </a:solidFill>
              </a:rPr>
            </a:br>
            <a:endParaRPr lang="fr-BE" sz="2800" dirty="0" smtClean="0">
              <a:solidFill>
                <a:schemeClr val="accent3">
                  <a:lumMod val="95000"/>
                </a:schemeClr>
              </a:solidFill>
            </a:endParaRPr>
          </a:p>
          <a:p>
            <a:pPr marL="514350" indent="-514350">
              <a:buFont typeface="+mj-lt"/>
              <a:buAutoNum type="arabicPeriod"/>
            </a:pPr>
            <a:r>
              <a:rPr lang="fr-BE" sz="2400" dirty="0" smtClean="0">
                <a:solidFill>
                  <a:schemeClr val="accent3">
                    <a:lumMod val="95000"/>
                  </a:schemeClr>
                </a:solidFill>
              </a:rPr>
              <a:t>Librement </a:t>
            </a:r>
            <a:r>
              <a:rPr lang="fr-BE" sz="2400" dirty="0">
                <a:solidFill>
                  <a:schemeClr val="accent3">
                    <a:lumMod val="95000"/>
                  </a:schemeClr>
                </a:solidFill>
              </a:rPr>
              <a:t>accessible  entre administration publique </a:t>
            </a:r>
            <a:r>
              <a:rPr lang="fr-BE" sz="2400" dirty="0" smtClean="0">
                <a:solidFill>
                  <a:schemeClr val="accent3">
                    <a:lumMod val="95000"/>
                  </a:schemeClr>
                </a:solidFill>
              </a:rPr>
              <a:t>en étant interopérable</a:t>
            </a:r>
          </a:p>
          <a:p>
            <a:pPr marL="514350" indent="-514350">
              <a:buFont typeface="+mj-lt"/>
              <a:buAutoNum type="arabicPeriod"/>
            </a:pPr>
            <a:r>
              <a:rPr lang="fr-BE" sz="2400" dirty="0">
                <a:solidFill>
                  <a:schemeClr val="accent3">
                    <a:lumMod val="95000"/>
                  </a:schemeClr>
                </a:solidFill>
              </a:rPr>
              <a:t>par </a:t>
            </a:r>
            <a:r>
              <a:rPr lang="fr-BE" sz="2400" dirty="0" smtClean="0">
                <a:solidFill>
                  <a:schemeClr val="accent3">
                    <a:lumMod val="95000"/>
                  </a:schemeClr>
                </a:solidFill>
              </a:rPr>
              <a:t>défaut, données </a:t>
            </a:r>
            <a:r>
              <a:rPr lang="fr-BE" sz="2400" dirty="0">
                <a:solidFill>
                  <a:schemeClr val="accent3">
                    <a:lumMod val="95000"/>
                  </a:schemeClr>
                </a:solidFill>
              </a:rPr>
              <a:t>géographiques </a:t>
            </a:r>
            <a:r>
              <a:rPr lang="fr-BE" sz="2400" dirty="0" smtClean="0">
                <a:solidFill>
                  <a:schemeClr val="accent3">
                    <a:lumMod val="95000"/>
                  </a:schemeClr>
                </a:solidFill>
              </a:rPr>
              <a:t>seront publiquement accessibles.</a:t>
            </a:r>
          </a:p>
          <a:p>
            <a:pPr marL="514350" indent="-514350">
              <a:buFont typeface="+mj-lt"/>
              <a:buAutoNum type="arabicPeriod"/>
            </a:pPr>
            <a:r>
              <a:rPr lang="fr-BE" sz="2400" dirty="0" smtClean="0">
                <a:solidFill>
                  <a:schemeClr val="accent3">
                    <a:lumMod val="95000"/>
                  </a:schemeClr>
                </a:solidFill>
              </a:rPr>
              <a:t>…être </a:t>
            </a:r>
            <a:r>
              <a:rPr lang="fr-BE" sz="2400" dirty="0">
                <a:solidFill>
                  <a:schemeClr val="accent3">
                    <a:lumMod val="95000"/>
                  </a:schemeClr>
                </a:solidFill>
              </a:rPr>
              <a:t>conçus selon un format aux spécifications ouvertes rendant les données interopérables et dont les spécifications techniques sont </a:t>
            </a:r>
            <a:r>
              <a:rPr lang="fr-BE" sz="2400" dirty="0" smtClean="0">
                <a:solidFill>
                  <a:schemeClr val="accent3">
                    <a:lumMod val="95000"/>
                  </a:schemeClr>
                </a:solidFill>
              </a:rPr>
              <a:t>publiques ...</a:t>
            </a:r>
          </a:p>
          <a:p>
            <a:pPr marL="514350" indent="-514350">
              <a:buFont typeface="+mj-lt"/>
              <a:buAutoNum type="arabicPeriod"/>
            </a:pPr>
            <a:endParaRPr lang="fr-BE" sz="2800" dirty="0">
              <a:solidFill>
                <a:schemeClr val="accent3">
                  <a:lumMod val="95000"/>
                </a:schemeClr>
              </a:solidFill>
            </a:endParaRPr>
          </a:p>
        </p:txBody>
      </p:sp>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7</a:t>
            </a:fld>
            <a:endParaRPr lang="fr-FR" altLang="fr-FR">
              <a:solidFill>
                <a:srgbClr val="FFFFFF"/>
              </a:solidFill>
            </a:endParaRPr>
          </a:p>
        </p:txBody>
      </p:sp>
      <p:sp>
        <p:nvSpPr>
          <p:cNvPr id="5" name="Titre 1"/>
          <p:cNvSpPr>
            <a:spLocks noGrp="1"/>
          </p:cNvSpPr>
          <p:nvPr>
            <p:ph type="title"/>
          </p:nvPr>
        </p:nvSpPr>
        <p:spPr/>
        <p:txBody>
          <a:bodyPr/>
          <a:lstStyle/>
          <a:p>
            <a:r>
              <a:rPr lang="fr-BE" sz="3200" dirty="0" smtClean="0">
                <a:solidFill>
                  <a:schemeClr val="accent3">
                    <a:lumMod val="95000"/>
                  </a:schemeClr>
                </a:solidFill>
              </a:rPr>
              <a:t>Qu’inspirer de plus</a:t>
            </a:r>
            <a:endParaRPr lang="fr-BE" sz="3200" dirty="0">
              <a:solidFill>
                <a:schemeClr val="accent3">
                  <a:lumMod val="95000"/>
                </a:schemeClr>
              </a:solidFill>
            </a:endParaRPr>
          </a:p>
        </p:txBody>
      </p:sp>
    </p:spTree>
    <p:extLst>
      <p:ext uri="{BB962C8B-B14F-4D97-AF65-F5344CB8AC3E}">
        <p14:creationId xmlns:p14="http://schemas.microsoft.com/office/powerpoint/2010/main" val="2295006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8</a:t>
            </a:fld>
            <a:endParaRPr lang="fr-FR" altLang="fr-FR">
              <a:solidFill>
                <a:srgbClr val="FFFFFF"/>
              </a:solidFill>
            </a:endParaRPr>
          </a:p>
        </p:txBody>
      </p:sp>
      <p:sp>
        <p:nvSpPr>
          <p:cNvPr id="5" name="Titre 1"/>
          <p:cNvSpPr>
            <a:spLocks noGrp="1"/>
          </p:cNvSpPr>
          <p:nvPr>
            <p:ph type="title"/>
          </p:nvPr>
        </p:nvSpPr>
        <p:spPr/>
        <p:txBody>
          <a:bodyPr/>
          <a:lstStyle/>
          <a:p>
            <a:r>
              <a:rPr lang="fr-BE" sz="3200" dirty="0" smtClean="0">
                <a:solidFill>
                  <a:schemeClr val="accent3">
                    <a:lumMod val="95000"/>
                  </a:schemeClr>
                </a:solidFill>
              </a:rPr>
              <a:t>L’open source comme brique de construction</a:t>
            </a:r>
            <a:endParaRPr lang="fr-BE" sz="3200" dirty="0">
              <a:solidFill>
                <a:schemeClr val="accent3">
                  <a:lumMod val="95000"/>
                </a:schemeClr>
              </a:solidFill>
            </a:endParaRPr>
          </a:p>
        </p:txBody>
      </p:sp>
      <p:graphicFrame>
        <p:nvGraphicFramePr>
          <p:cNvPr id="8" name="Espace réservé du contenu 7"/>
          <p:cNvGraphicFramePr>
            <a:graphicFrameLocks noGrp="1"/>
          </p:cNvGraphicFramePr>
          <p:nvPr>
            <p:ph idx="1"/>
            <p:extLst>
              <p:ext uri="{D42A27DB-BD31-4B8C-83A1-F6EECF244321}">
                <p14:modId xmlns:p14="http://schemas.microsoft.com/office/powerpoint/2010/main" val="316779164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41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412776"/>
            <a:ext cx="6776137" cy="4940597"/>
          </a:xfrm>
        </p:spPr>
      </p:pic>
      <p:sp>
        <p:nvSpPr>
          <p:cNvPr id="4" name="Espace réservé du numéro de diapositive 3"/>
          <p:cNvSpPr>
            <a:spLocks noGrp="1"/>
          </p:cNvSpPr>
          <p:nvPr>
            <p:ph type="sldNum" sz="quarter" idx="12"/>
          </p:nvPr>
        </p:nvSpPr>
        <p:spPr/>
        <p:txBody>
          <a:bodyPr/>
          <a:lstStyle/>
          <a:p>
            <a:fld id="{40AB9000-CA74-4700-A48C-F42FA0E9B414}" type="slidenum">
              <a:rPr lang="fr-FR" altLang="fr-FR" smtClean="0">
                <a:solidFill>
                  <a:srgbClr val="FFFFFF"/>
                </a:solidFill>
              </a:rPr>
              <a:pPr/>
              <a:t>9</a:t>
            </a:fld>
            <a:endParaRPr lang="fr-FR" altLang="fr-FR">
              <a:solidFill>
                <a:srgbClr val="FFFFFF"/>
              </a:solidFill>
            </a:endParaRPr>
          </a:p>
        </p:txBody>
      </p:sp>
      <p:sp>
        <p:nvSpPr>
          <p:cNvPr id="5" name="Titre 1"/>
          <p:cNvSpPr>
            <a:spLocks noGrp="1"/>
          </p:cNvSpPr>
          <p:nvPr>
            <p:ph type="title"/>
          </p:nvPr>
        </p:nvSpPr>
        <p:spPr/>
        <p:txBody>
          <a:bodyPr/>
          <a:lstStyle/>
          <a:p>
            <a:r>
              <a:rPr lang="fr-BE" sz="3200" dirty="0" smtClean="0">
                <a:solidFill>
                  <a:schemeClr val="accent3">
                    <a:lumMod val="95000"/>
                  </a:schemeClr>
                </a:solidFill>
              </a:rPr>
              <a:t>Le géoportail comme carrefour des administrations</a:t>
            </a:r>
            <a:endParaRPr lang="fr-BE" sz="3200" dirty="0">
              <a:solidFill>
                <a:schemeClr val="accent3">
                  <a:lumMod val="95000"/>
                </a:schemeClr>
              </a:solidFill>
            </a:endParaRPr>
          </a:p>
        </p:txBody>
      </p:sp>
    </p:spTree>
    <p:extLst>
      <p:ext uri="{BB962C8B-B14F-4D97-AF65-F5344CB8AC3E}">
        <p14:creationId xmlns:p14="http://schemas.microsoft.com/office/powerpoint/2010/main" val="544035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5720" rIns="9000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fr-FR" altLang="fr-FR" sz="14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5720" rIns="9000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None/>
          <a:tabLst/>
          <a:defRPr kumimoji="0" lang="fr-FR" altLang="fr-FR" sz="1400" b="0" i="0" u="none" strike="noStrike" cap="none" normalizeH="0" baseline="0" smtClean="0">
            <a:ln>
              <a:noFill/>
            </a:ln>
            <a:solidFill>
              <a:schemeClr val="bg1"/>
            </a:solidFill>
            <a:effectLst/>
            <a:latin typeface="Arial"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135</Words>
  <Application>Microsoft Office PowerPoint</Application>
  <PresentationFormat>Affichage à l'écran (4:3)</PresentationFormat>
  <Paragraphs>44</Paragraphs>
  <Slides>13</Slides>
  <Notes>1</Notes>
  <HiddenSlides>0</HiddenSlides>
  <MMClips>0</MMClips>
  <ScaleCrop>false</ScaleCrop>
  <HeadingPairs>
    <vt:vector size="4" baseType="variant">
      <vt:variant>
        <vt:lpstr>Thème</vt:lpstr>
      </vt:variant>
      <vt:variant>
        <vt:i4>1</vt:i4>
      </vt:variant>
      <vt:variant>
        <vt:lpstr>Titres des diapositives</vt:lpstr>
      </vt:variant>
      <vt:variant>
        <vt:i4>13</vt:i4>
      </vt:variant>
    </vt:vector>
  </HeadingPairs>
  <TitlesOfParts>
    <vt:vector size="14" baseType="lpstr">
      <vt:lpstr>Modèle par défaut</vt:lpstr>
      <vt:lpstr>Présentation PowerPoint</vt:lpstr>
      <vt:lpstr>Bruxelles, une ville, une région et</vt:lpstr>
      <vt:lpstr>Présentation PowerPoint</vt:lpstr>
      <vt:lpstr>Bruxelles, mais aussi 19 entités autonomes</vt:lpstr>
      <vt:lpstr>Bruxelles, et plus d’une centaine d’acteurs publics</vt:lpstr>
      <vt:lpstr>De l’inspiration pour coordonner</vt:lpstr>
      <vt:lpstr>Qu’inspirer de plus</vt:lpstr>
      <vt:lpstr>L’open source comme brique de construction</vt:lpstr>
      <vt:lpstr>Le géoportail comme carrefour des administrations</vt:lpstr>
      <vt:lpstr>Le géoportail comme standard de communication</vt:lpstr>
      <vt:lpstr>Le géoportail comme plateforme d’échange</vt:lpstr>
      <vt:lpstr>Le géoportail comme centre commun de recherche</vt:lpstr>
      <vt:lpstr>Présentation PowerPoint</vt:lpstr>
    </vt:vector>
  </TitlesOfParts>
  <Company>BIM-IBGE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Portail bruxellois, parcours d'une solution ouverte</dc:title>
  <dc:creator>KRUWIALIS Gael</dc:creator>
  <cp:lastModifiedBy>KRUWIALIS Gael</cp:lastModifiedBy>
  <cp:revision>28</cp:revision>
  <dcterms:created xsi:type="dcterms:W3CDTF">2014-05-20T15:59:40Z</dcterms:created>
  <dcterms:modified xsi:type="dcterms:W3CDTF">2014-05-21T06:48:54Z</dcterms:modified>
</cp:coreProperties>
</file>